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3" r:id="rId2"/>
    <p:sldMasterId id="2147483697" r:id="rId3"/>
    <p:sldMasterId id="2147483805" r:id="rId4"/>
    <p:sldMasterId id="2147483817" r:id="rId5"/>
    <p:sldMasterId id="2147483829" r:id="rId6"/>
    <p:sldMasterId id="2147483841" r:id="rId7"/>
    <p:sldMasterId id="2147483853" r:id="rId8"/>
    <p:sldMasterId id="2147483865" r:id="rId9"/>
    <p:sldMasterId id="2147483877" r:id="rId10"/>
    <p:sldMasterId id="2147483889" r:id="rId11"/>
    <p:sldMasterId id="2147483901" r:id="rId12"/>
    <p:sldMasterId id="2147483913" r:id="rId13"/>
  </p:sldMasterIdLst>
  <p:notesMasterIdLst>
    <p:notesMasterId r:id="rId45"/>
  </p:notesMasterIdLst>
  <p:sldIdLst>
    <p:sldId id="256" r:id="rId14"/>
    <p:sldId id="328" r:id="rId15"/>
    <p:sldId id="257" r:id="rId16"/>
    <p:sldId id="289" r:id="rId17"/>
    <p:sldId id="304" r:id="rId18"/>
    <p:sldId id="300" r:id="rId19"/>
    <p:sldId id="306" r:id="rId20"/>
    <p:sldId id="305" r:id="rId21"/>
    <p:sldId id="301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20" r:id="rId34"/>
    <p:sldId id="319" r:id="rId35"/>
    <p:sldId id="321" r:id="rId36"/>
    <p:sldId id="322" r:id="rId37"/>
    <p:sldId id="323" r:id="rId38"/>
    <p:sldId id="326" r:id="rId39"/>
    <p:sldId id="325" r:id="rId40"/>
    <p:sldId id="327" r:id="rId41"/>
    <p:sldId id="302" r:id="rId42"/>
    <p:sldId id="267" r:id="rId43"/>
    <p:sldId id="303" r:id="rId44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B7"/>
    <a:srgbClr val="1B78AD"/>
    <a:srgbClr val="024F5D"/>
    <a:srgbClr val="5FA0C5"/>
    <a:srgbClr val="8DBBD6"/>
    <a:srgbClr val="D1E4EF"/>
    <a:srgbClr val="001E36"/>
    <a:srgbClr val="357BBA"/>
    <a:srgbClr val="0160B0"/>
    <a:srgbClr val="49A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38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81EA-68A2-4EA8-825A-90C1E7127860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A745E-5C21-4E50-AFAB-EE4A92315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4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1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21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41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0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7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5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76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1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A745E-5C21-4E50-AFAB-EE4A923152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2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57650" cy="33950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360"/>
            <a:ext cx="4057650" cy="33950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7900" cy="43894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57650" cy="33950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360"/>
            <a:ext cx="4057650" cy="33950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AC09814-2D6D-464B-895A-2756E62C459A}"/>
              </a:ext>
            </a:extLst>
          </p:cNvPr>
          <p:cNvSpPr/>
          <p:nvPr userDrawn="1"/>
        </p:nvSpPr>
        <p:spPr bwMode="auto">
          <a:xfrm>
            <a:off x="259492" y="111211"/>
            <a:ext cx="296562" cy="284205"/>
          </a:xfrm>
          <a:prstGeom prst="rect">
            <a:avLst/>
          </a:prstGeom>
          <a:solidFill>
            <a:srgbClr val="144C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48CBE1-BDBE-4EE0-A003-8AB4A5CDF610}"/>
              </a:ext>
            </a:extLst>
          </p:cNvPr>
          <p:cNvSpPr/>
          <p:nvPr userDrawn="1"/>
        </p:nvSpPr>
        <p:spPr bwMode="auto">
          <a:xfrm>
            <a:off x="411892" y="263612"/>
            <a:ext cx="253582" cy="243016"/>
          </a:xfrm>
          <a:prstGeom prst="rect">
            <a:avLst/>
          </a:prstGeom>
          <a:solidFill>
            <a:srgbClr val="1B78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4E7D5F-C872-4B11-A179-65EBB22B3C3A}"/>
              </a:ext>
            </a:extLst>
          </p:cNvPr>
          <p:cNvSpPr txBox="1"/>
          <p:nvPr userDrawn="1"/>
        </p:nvSpPr>
        <p:spPr>
          <a:xfrm>
            <a:off x="665474" y="20045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b="0" i="0" u="non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摄图网，给你创意和灵感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57900" cy="43894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39791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39791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36"/>
            <a:ext cx="4042172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442"/>
            <a:ext cx="4042172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710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23"/>
            <a:ext cx="5111353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710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62"/>
            <a:ext cx="5486400" cy="308664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096"/>
            <a:ext cx="30861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096"/>
            <a:ext cx="2057400" cy="2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‹#›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D0089140-E60F-46B0-8890-5F5C0EA8542E}"/>
              </a:ext>
            </a:extLst>
          </p:cNvPr>
          <p:cNvSpPr/>
          <p:nvPr/>
        </p:nvSpPr>
        <p:spPr bwMode="auto">
          <a:xfrm>
            <a:off x="1442224" y="517515"/>
            <a:ext cx="3790176" cy="3617293"/>
          </a:xfrm>
          <a:prstGeom prst="triangle">
            <a:avLst/>
          </a:prstGeom>
          <a:noFill/>
          <a:ln w="9525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88CD3E8D-9479-4E49-89E4-E0CB71890EDA}"/>
              </a:ext>
            </a:extLst>
          </p:cNvPr>
          <p:cNvSpPr/>
          <p:nvPr/>
        </p:nvSpPr>
        <p:spPr bwMode="auto">
          <a:xfrm>
            <a:off x="1756195" y="1122219"/>
            <a:ext cx="2618510" cy="2521527"/>
          </a:xfrm>
          <a:prstGeom prst="triangle">
            <a:avLst/>
          </a:prstGeom>
          <a:noFill/>
          <a:ln w="730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A08E618-BD7A-418F-B06E-8C6AAB2CA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210540" y="858530"/>
            <a:ext cx="4364856" cy="3725027"/>
          </a:xfrm>
          <a:custGeom>
            <a:avLst/>
            <a:gdLst>
              <a:gd name="connsiteX0" fmla="*/ 0 w 3242619"/>
              <a:gd name="connsiteY0" fmla="*/ 2180471 h 2767295"/>
              <a:gd name="connsiteX1" fmla="*/ 3242619 w 3242619"/>
              <a:gd name="connsiteY1" fmla="*/ 2180471 h 2767295"/>
              <a:gd name="connsiteX2" fmla="*/ 3242619 w 3242619"/>
              <a:gd name="connsiteY2" fmla="*/ 2767295 h 2767295"/>
              <a:gd name="connsiteX3" fmla="*/ 0 w 3242619"/>
              <a:gd name="connsiteY3" fmla="*/ 2767295 h 2767295"/>
              <a:gd name="connsiteX4" fmla="*/ 0 w 3242619"/>
              <a:gd name="connsiteY4" fmla="*/ 0 h 2767295"/>
              <a:gd name="connsiteX5" fmla="*/ 3242619 w 3242619"/>
              <a:gd name="connsiteY5" fmla="*/ 0 h 2767295"/>
              <a:gd name="connsiteX6" fmla="*/ 3242619 w 3242619"/>
              <a:gd name="connsiteY6" fmla="*/ 780975 h 2767295"/>
              <a:gd name="connsiteX7" fmla="*/ 0 w 3242619"/>
              <a:gd name="connsiteY7" fmla="*/ 780975 h 276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619" h="2767295">
                <a:moveTo>
                  <a:pt x="0" y="2180471"/>
                </a:moveTo>
                <a:lnTo>
                  <a:pt x="3242619" y="2180471"/>
                </a:lnTo>
                <a:lnTo>
                  <a:pt x="3242619" y="2767295"/>
                </a:lnTo>
                <a:lnTo>
                  <a:pt x="0" y="2767295"/>
                </a:lnTo>
                <a:close/>
                <a:moveTo>
                  <a:pt x="0" y="0"/>
                </a:moveTo>
                <a:lnTo>
                  <a:pt x="3242619" y="0"/>
                </a:lnTo>
                <a:lnTo>
                  <a:pt x="3242619" y="780975"/>
                </a:lnTo>
                <a:lnTo>
                  <a:pt x="0" y="780975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74654A-0CB8-4619-B4CB-928A06F84280}"/>
              </a:ext>
            </a:extLst>
          </p:cNvPr>
          <p:cNvSpPr txBox="1"/>
          <p:nvPr/>
        </p:nvSpPr>
        <p:spPr>
          <a:xfrm>
            <a:off x="897734" y="2433624"/>
            <a:ext cx="487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0ED300-D9AB-43F4-92E7-6D36D84EDF66}"/>
              </a:ext>
            </a:extLst>
          </p:cNvPr>
          <p:cNvCxnSpPr>
            <a:cxnSpLocks/>
          </p:cNvCxnSpPr>
          <p:nvPr/>
        </p:nvCxnSpPr>
        <p:spPr bwMode="auto">
          <a:xfrm>
            <a:off x="603956" y="2436655"/>
            <a:ext cx="53622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B5B2267-04C0-4823-A61E-49652C37561E}"/>
              </a:ext>
            </a:extLst>
          </p:cNvPr>
          <p:cNvSpPr txBox="1"/>
          <p:nvPr/>
        </p:nvSpPr>
        <p:spPr>
          <a:xfrm>
            <a:off x="675862" y="1442847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22ECF3-381B-49D0-AD3C-E15A710BB42E}"/>
              </a:ext>
            </a:extLst>
          </p:cNvPr>
          <p:cNvSpPr txBox="1"/>
          <p:nvPr/>
        </p:nvSpPr>
        <p:spPr>
          <a:xfrm>
            <a:off x="1413244" y="3174809"/>
            <a:ext cx="2991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HRBUST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676">
        <p14:vortex dir="r"/>
      </p:transition>
    </mc:Choice>
    <mc:Fallback xmlns="">
      <p:transition spd="slow" advClick="0" advTm="66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" grpId="0"/>
      <p:bldP spid="31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361908-E366-46E4-BCD8-C2F18C00D9B8}"/>
              </a:ext>
            </a:extLst>
          </p:cNvPr>
          <p:cNvSpPr txBox="1"/>
          <p:nvPr/>
        </p:nvSpPr>
        <p:spPr>
          <a:xfrm>
            <a:off x="3116580" y="853440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D8BAF6D-4D62-4CF3-AFCD-185662D0FE09}"/>
              </a:ext>
            </a:extLst>
          </p:cNvPr>
          <p:cNvSpPr/>
          <p:nvPr/>
        </p:nvSpPr>
        <p:spPr>
          <a:xfrm>
            <a:off x="1577340" y="350520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b="0" i="0" kern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语句拼接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A7A0040-52CF-49F2-B86F-D1A0605A76AD}"/>
              </a:ext>
            </a:extLst>
          </p:cNvPr>
          <p:cNvSpPr/>
          <p:nvPr/>
        </p:nvSpPr>
        <p:spPr>
          <a:xfrm>
            <a:off x="1600200" y="1461135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MD5</a:t>
            </a:r>
            <a:r>
              <a:rPr lang="zh-CN" altLang="en-US" sz="3600" b="0" i="0" kern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密码设计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726F2EE-3931-4D7E-8B1A-AFAB829D021B}"/>
              </a:ext>
            </a:extLst>
          </p:cNvPr>
          <p:cNvSpPr/>
          <p:nvPr/>
        </p:nvSpPr>
        <p:spPr>
          <a:xfrm>
            <a:off x="1577340" y="2571750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防网络攻击安全性设计</a:t>
            </a:r>
            <a:endParaRPr lang="zh-CN" altLang="en-US" sz="3600" b="0" i="0" kern="1200" baseline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1FF9AD-E877-4A82-B4E0-32A8ADA73309}"/>
              </a:ext>
            </a:extLst>
          </p:cNvPr>
          <p:cNvSpPr/>
          <p:nvPr/>
        </p:nvSpPr>
        <p:spPr>
          <a:xfrm>
            <a:off x="1600200" y="3682365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algn="ctr" defTabSz="222250">
              <a:lnSpc>
                <a:spcPct val="90000"/>
              </a:lnSpc>
              <a:spcAft>
                <a:spcPct val="35000"/>
              </a:spcAft>
            </a:pPr>
            <a:r>
              <a:rPr lang="en-US" altLang="zh-CN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图形界面设计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4294B0C-8DB8-43DC-B2F3-E92B405C168A}"/>
              </a:ext>
            </a:extLst>
          </p:cNvPr>
          <p:cNvSpPr/>
          <p:nvPr/>
        </p:nvSpPr>
        <p:spPr>
          <a:xfrm>
            <a:off x="1577340" y="350520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algn="ctr" defTabSz="222250">
              <a:lnSpc>
                <a:spcPct val="90000"/>
              </a:lnSpc>
              <a:spcAft>
                <a:spcPct val="35000"/>
              </a:spcAft>
            </a:pPr>
            <a:r>
              <a:rPr lang="zh-CN" altLang="en-US" sz="3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登录模块设计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85B0064-E357-466B-AFF6-5EFED6FF8F51}"/>
              </a:ext>
            </a:extLst>
          </p:cNvPr>
          <p:cNvSpPr/>
          <p:nvPr/>
        </p:nvSpPr>
        <p:spPr>
          <a:xfrm>
            <a:off x="1600200" y="1461135"/>
            <a:ext cx="5943600" cy="8722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b="0" i="0" kern="1200" baseline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操作模块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2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8"/>
    </mc:Choice>
    <mc:Fallback xmlns="">
      <p:transition spd="slow" advTm="5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92A83D-8CF9-4E35-89B4-795A5BCC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26" y="0"/>
            <a:ext cx="7219474" cy="511926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462DF36A-1C7D-4440-835A-F4E258852FDF}"/>
              </a:ext>
            </a:extLst>
          </p:cNvPr>
          <p:cNvSpPr/>
          <p:nvPr/>
        </p:nvSpPr>
        <p:spPr>
          <a:xfrm>
            <a:off x="487680" y="70104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语句设计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6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96">
        <p14:pan/>
      </p:transition>
    </mc:Choice>
    <mc:Fallback xmlns="">
      <p:transition spd="slow" advTm="39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462DF36A-1C7D-4440-835A-F4E258852FDF}"/>
              </a:ext>
            </a:extLst>
          </p:cNvPr>
          <p:cNvSpPr/>
          <p:nvPr/>
        </p:nvSpPr>
        <p:spPr>
          <a:xfrm>
            <a:off x="1813560" y="403860"/>
            <a:ext cx="5516880" cy="8153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MD5</a:t>
            </a: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加密密码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1F90E-B647-42EE-B776-66293FD7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80" y="1713903"/>
            <a:ext cx="3947502" cy="275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1043AC-1AE6-4729-B143-07D81D86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1" y="1710139"/>
            <a:ext cx="3302920" cy="276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29599011"/>
      </p:ext>
    </p:extLst>
  </p:cSld>
  <p:clrMapOvr>
    <a:masterClrMapping/>
  </p:clrMapOvr>
  <p:transition spd="slow" advTm="457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851CCB-D1CF-408B-8523-764B1227788A}"/>
              </a:ext>
            </a:extLst>
          </p:cNvPr>
          <p:cNvSpPr/>
          <p:nvPr/>
        </p:nvSpPr>
        <p:spPr>
          <a:xfrm>
            <a:off x="1813560" y="403860"/>
            <a:ext cx="5516880" cy="8153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MD5</a:t>
            </a: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加密密码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D6AE6-4DD9-4A85-B80E-A055AA07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60" y="2114550"/>
            <a:ext cx="5860280" cy="1843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56F4D4-0775-4EA0-B0A0-ECADE15BD4BC}"/>
              </a:ext>
            </a:extLst>
          </p:cNvPr>
          <p:cNvSpPr txBox="1"/>
          <p:nvPr/>
        </p:nvSpPr>
        <p:spPr>
          <a:xfrm>
            <a:off x="2886075" y="1482209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避免使用明文密码导致泄露</a:t>
            </a:r>
          </a:p>
        </p:txBody>
      </p:sp>
    </p:spTree>
    <p:extLst>
      <p:ext uri="{BB962C8B-B14F-4D97-AF65-F5344CB8AC3E}">
        <p14:creationId xmlns:p14="http://schemas.microsoft.com/office/powerpoint/2010/main" val="3219749537"/>
      </p:ext>
    </p:extLst>
  </p:cSld>
  <p:clrMapOvr>
    <a:masterClrMapping/>
  </p:clrMapOvr>
  <p:transition spd="slow" advTm="304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04BCED4-9130-4CA2-9A72-151A94227D04}"/>
              </a:ext>
            </a:extLst>
          </p:cNvPr>
          <p:cNvSpPr/>
          <p:nvPr/>
        </p:nvSpPr>
        <p:spPr>
          <a:xfrm>
            <a:off x="1813560" y="403860"/>
            <a:ext cx="5516880" cy="8153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防网络攻击安全性设计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F0A96D-354C-44CB-9D14-EA4C8793C308}"/>
              </a:ext>
            </a:extLst>
          </p:cNvPr>
          <p:cNvGrpSpPr/>
          <p:nvPr/>
        </p:nvGrpSpPr>
        <p:grpSpPr>
          <a:xfrm>
            <a:off x="1057276" y="1757362"/>
            <a:ext cx="2978944" cy="2828925"/>
            <a:chOff x="1057276" y="1757362"/>
            <a:chExt cx="2978944" cy="282892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EB1C716-7582-4D85-AB41-BD6B2066E572}"/>
                </a:ext>
              </a:extLst>
            </p:cNvPr>
            <p:cNvSpPr/>
            <p:nvPr/>
          </p:nvSpPr>
          <p:spPr>
            <a:xfrm>
              <a:off x="1057276" y="1757362"/>
              <a:ext cx="2978944" cy="28289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34" tIns="88344" rIns="79334" bIns="88341" numCol="1" spcCol="1270" rtlCol="0" anchor="t" anchorCtr="0">
              <a:noAutofit/>
            </a:bodyPr>
            <a:lstStyle/>
            <a:p>
              <a:pPr mar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solidFill>
                    <a:schemeClr val="tx1"/>
                  </a:solidFill>
                </a:rPr>
                <a:t>缓冲区溢出攻击</a:t>
              </a:r>
              <a:endParaRPr lang="zh-CN" altLang="en-US" sz="2500" b="0" i="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2984E4-B39D-4F64-8A59-E5A760EE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766" y="2342943"/>
              <a:ext cx="1903672" cy="1956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8ED7693-3562-46E6-9070-913E050969D9}"/>
              </a:ext>
            </a:extLst>
          </p:cNvPr>
          <p:cNvGrpSpPr/>
          <p:nvPr/>
        </p:nvGrpSpPr>
        <p:grpSpPr>
          <a:xfrm>
            <a:off x="5107780" y="1757362"/>
            <a:ext cx="2978944" cy="2828925"/>
            <a:chOff x="5107780" y="1757362"/>
            <a:chExt cx="2978944" cy="282892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DA04168-B295-498D-AE7B-805774AE8F42}"/>
                </a:ext>
              </a:extLst>
            </p:cNvPr>
            <p:cNvSpPr/>
            <p:nvPr/>
          </p:nvSpPr>
          <p:spPr>
            <a:xfrm>
              <a:off x="5107780" y="1757362"/>
              <a:ext cx="2978944" cy="282892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34" tIns="88344" rIns="79334" bIns="88341" numCol="1" spcCol="1270" rtlCol="0" anchor="t" anchorCtr="0">
              <a:noAutofit/>
            </a:bodyPr>
            <a:lstStyle/>
            <a:p>
              <a:pPr mar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dirty="0">
                  <a:solidFill>
                    <a:schemeClr val="tx1"/>
                  </a:solidFill>
                </a:rPr>
                <a:t>SQL</a:t>
              </a:r>
              <a:r>
                <a:rPr lang="zh-CN" altLang="en-US" sz="2500" dirty="0">
                  <a:solidFill>
                    <a:schemeClr val="tx1"/>
                  </a:solidFill>
                </a:rPr>
                <a:t>注入攻击</a:t>
              </a:r>
              <a:endParaRPr lang="zh-CN" altLang="en-US" sz="2500" b="0" i="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273E37D-047D-4365-B9F2-D1408965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019" y="2342943"/>
              <a:ext cx="1956465" cy="1956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097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499">
        <p14:prism/>
      </p:transition>
    </mc:Choice>
    <mc:Fallback xmlns="">
      <p:transition spd="slow" advTm="2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0.22153 -0.1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-5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缓冲区溢出攻击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E52D7-14B1-4469-9785-6ECE4679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3705"/>
            <a:ext cx="6408420" cy="513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180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64">
        <p14:pan dir="u"/>
      </p:transition>
    </mc:Choice>
    <mc:Fallback xmlns="">
      <p:transition spd="slow" advTm="36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缓冲区溢出攻击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E4CBF-E244-4F20-97ED-3574C464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27" y="527804"/>
            <a:ext cx="2830186" cy="16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2480132" y="5278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正常登录：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E7C7C5-49CC-4B06-BD74-8F7CF2770D3A}"/>
              </a:ext>
            </a:extLst>
          </p:cNvPr>
          <p:cNvGrpSpPr/>
          <p:nvPr/>
        </p:nvGrpSpPr>
        <p:grpSpPr>
          <a:xfrm>
            <a:off x="2268274" y="2611823"/>
            <a:ext cx="4607452" cy="2217344"/>
            <a:chOff x="2268274" y="2611823"/>
            <a:chExt cx="4607452" cy="221734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25275A-BE8E-4330-B8D6-E6B89307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8427" y="2962105"/>
              <a:ext cx="2987299" cy="18670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D79270B-E4FE-47D6-936D-0C0879E82C34}"/>
                </a:ext>
              </a:extLst>
            </p:cNvPr>
            <p:cNvSpPr txBox="1"/>
            <p:nvPr/>
          </p:nvSpPr>
          <p:spPr>
            <a:xfrm>
              <a:off x="2268274" y="2611823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缓冲区溢出攻击：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9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255">
        <p14:pan dir="u"/>
      </p:transition>
    </mc:Choice>
    <mc:Fallback xmlns="">
      <p:transition spd="slow" advTm="32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2480132" y="5278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正常登录：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57191D-FFC0-4A5E-BB56-E830CBA6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83" y="565656"/>
            <a:ext cx="3414056" cy="11888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0CA2AD-7C41-4312-82D7-EE74A9D7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83" y="1754479"/>
            <a:ext cx="3414056" cy="1188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BB872-D95D-4A34-964E-A3563BC4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799" y="2943302"/>
            <a:ext cx="1531753" cy="1486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4D7A29-DBAB-4007-A7CF-E5FF150E3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83" y="2945001"/>
            <a:ext cx="1333616" cy="1486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D500B2-810C-47C0-A1E1-24A913204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741" y="2943302"/>
            <a:ext cx="1653683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4">
        <p14:pan dir="u"/>
      </p:transition>
    </mc:Choice>
    <mc:Fallback xmlns="">
      <p:transition spd="slow" advTm="30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383669" y="80391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2629584" y="29551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注入攻击：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22DA09-76F5-4A7B-B84A-61D4D101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84" y="577096"/>
            <a:ext cx="4535609" cy="15793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D6875F-E58D-4D9A-98CF-D3C44B00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584" y="2156460"/>
            <a:ext cx="4535610" cy="15793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F09581-5975-4F7E-A412-7B9E2237B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705" y="3735824"/>
            <a:ext cx="1388154" cy="13467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FF4256-5728-4FF0-9C0B-D20ACCF1D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2116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6A2526-09A2-475B-8DDA-2337388AA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2" y="1977338"/>
            <a:ext cx="3414056" cy="11888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413EE5-29DB-4B1C-A137-6D454ACFF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356" y="2918454"/>
            <a:ext cx="1478408" cy="1295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7B5D23-9C7A-4721-B075-3334BF4B9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971" y="1977338"/>
            <a:ext cx="3414056" cy="11888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766B65-5524-43D7-A10D-BC7BC1D35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8460" y="2926074"/>
            <a:ext cx="236240" cy="1143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C403BE1-E552-400B-AE6F-C5B54C07F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74" y="1977338"/>
            <a:ext cx="1531753" cy="14860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F93337-B945-433B-8260-5D3ABBC956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266201" cy="521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6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770">
        <p14:pan dir="u"/>
      </p:transition>
    </mc:Choice>
    <mc:Fallback xmlns="">
      <p:transition spd="slow" advTm="5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470018" y="17885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注入攻击原理：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38333E-79D1-4384-A224-987CCAEA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94" y="0"/>
            <a:ext cx="7843039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7783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90">
        <p14:pan dir="u"/>
      </p:transition>
    </mc:Choice>
    <mc:Fallback xmlns="">
      <p:transition spd="slow" advTm="29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4978C5-60CE-41BF-B249-5036DF4F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2371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1E23B4-EB15-4083-BE99-2AF274CC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972" y="1611578"/>
            <a:ext cx="3414056" cy="11888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916C45-296E-4FE4-AF08-7076C796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600" y="2542348"/>
            <a:ext cx="220999" cy="152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2D26F1-DD2E-4982-B5DD-C28E311F0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72" y="1611578"/>
            <a:ext cx="3414056" cy="1188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3C0D3D-5D1C-4F8B-8C9D-30B6A4CCE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600" y="2546158"/>
            <a:ext cx="541067" cy="1295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8965B1-66A0-41A0-9AC6-34183609A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123" y="1828735"/>
            <a:ext cx="1531753" cy="1486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B7E56F-DC07-4632-A0A6-540AD1BFA3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0"/>
            <a:ext cx="9351985" cy="52371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CB240E-1361-489C-AA8B-A524C5BDF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603" y="1724525"/>
            <a:ext cx="3414056" cy="1188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69F9A4-7694-49D5-937E-04DBF0AD82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945" y="2640358"/>
            <a:ext cx="388654" cy="1524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6F193D-66BA-4DCF-9AD1-1A62598028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380" y="1721406"/>
            <a:ext cx="3414056" cy="1188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61BB64-4056-4BD0-AA0B-936F26542B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9380" y="1713196"/>
            <a:ext cx="3414056" cy="11888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8297EB-9421-4D56-A78E-0B336BC4D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017" y="815373"/>
            <a:ext cx="7349964" cy="38023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6EE0B4-F646-4598-A9A6-971F63A70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6603" y="1713040"/>
            <a:ext cx="3414056" cy="11888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A4594C-052D-4FFE-B31F-388C70CDE8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0746" y="1715046"/>
            <a:ext cx="1057745" cy="11786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F0784E-085C-4FFC-A070-8EE7AD2665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943" y="709742"/>
            <a:ext cx="8265574" cy="3802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95FD735-2B07-4EC2-8E87-DFF3AC7320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0651" y="1481435"/>
            <a:ext cx="6945959" cy="21806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0039B2-7EAD-4550-9D07-61F796B4B7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36603" y="1721405"/>
            <a:ext cx="3414056" cy="11888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E4383B1-8D94-4D90-99DD-1A3FA8CA07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1194" y="1726064"/>
            <a:ext cx="1333073" cy="14854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A94D70-5D1A-4DCF-8E8B-61B6488925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-2"/>
            <a:ext cx="9143999" cy="5237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9085949"/>
      </p:ext>
    </p:extLst>
  </p:cSld>
  <p:clrMapOvr>
    <a:masterClrMapping/>
  </p:clrMapOvr>
  <p:transition spd="med" advTm="1471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470018" y="17885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注入攻击原理：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B0E17A-DC43-4801-8E57-494D4A1F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84" y="712470"/>
            <a:ext cx="4618120" cy="1165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13C51D-B68F-491B-B61F-28A4CDF7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84" y="2613503"/>
            <a:ext cx="5364945" cy="1303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056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19">
        <p14:pan dir="u"/>
      </p:transition>
    </mc:Choice>
    <mc:Fallback xmlns="">
      <p:transition spd="slow" advTm="21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470018" y="17885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注入攻击原理：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76FA74-C7A7-4FA5-AA83-199E4831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84" y="811499"/>
            <a:ext cx="4389500" cy="716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394744-70B4-47A6-A1D1-A80746F7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44" y="2026836"/>
            <a:ext cx="3520912" cy="1588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216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53">
        <p14:pan dir="u"/>
      </p:transition>
    </mc:Choice>
    <mc:Fallback xmlns="">
      <p:transition spd="slow" advTm="15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8ED168-95B2-41BF-94C5-D676AE843234}"/>
              </a:ext>
            </a:extLst>
          </p:cNvPr>
          <p:cNvSpPr/>
          <p:nvPr/>
        </p:nvSpPr>
        <p:spPr>
          <a:xfrm>
            <a:off x="822960" y="712470"/>
            <a:ext cx="1005840" cy="3718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注入攻击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C8ED9-6D98-4BF5-8443-4B408CA40730}"/>
              </a:ext>
            </a:extLst>
          </p:cNvPr>
          <p:cNvSpPr txBox="1"/>
          <p:nvPr/>
        </p:nvSpPr>
        <p:spPr>
          <a:xfrm>
            <a:off x="2629584" y="29551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注入攻击：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22DA09-76F5-4A7B-B84A-61D4D101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84" y="577096"/>
            <a:ext cx="4535609" cy="15793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D6875F-E58D-4D9A-98CF-D3C44B00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84" y="2156460"/>
            <a:ext cx="4535610" cy="15793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F09581-5975-4F7E-A412-7B9E2237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05" y="3735824"/>
            <a:ext cx="1388154" cy="13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3">
        <p14:pan dir="u"/>
      </p:transition>
    </mc:Choice>
    <mc:Fallback xmlns="">
      <p:transition spd="slow" advTm="8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851CCB-D1CF-408B-8523-764B1227788A}"/>
              </a:ext>
            </a:extLst>
          </p:cNvPr>
          <p:cNvSpPr/>
          <p:nvPr/>
        </p:nvSpPr>
        <p:spPr>
          <a:xfrm>
            <a:off x="1813560" y="403860"/>
            <a:ext cx="5516880" cy="8153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程序安全</a:t>
            </a:r>
            <a:endParaRPr lang="zh-CN" altLang="en-US" sz="3600" b="0" i="0" kern="1200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543873-A7F1-44B5-99E0-A4283C01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032"/>
            <a:ext cx="9144000" cy="2626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E10413-5FBD-4A65-8519-41CA744B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72" y="1523153"/>
            <a:ext cx="1626928" cy="181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583F92-6463-4621-BA1A-0B545BBA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980" y="1523153"/>
            <a:ext cx="4629092" cy="1807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38AE1F-2141-4F97-A1E0-91FD98FF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802" y="3336015"/>
            <a:ext cx="6326198" cy="18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06312"/>
      </p:ext>
    </p:extLst>
  </p:cSld>
  <p:clrMapOvr>
    <a:masterClrMapping/>
  </p:clrMapOvr>
  <p:transition spd="slow" advTm="18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"/>
    </mc:Choice>
    <mc:Fallback xmlns="">
      <p:transition spd="slow" advTm="6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851CCB-D1CF-408B-8523-764B1227788A}"/>
              </a:ext>
            </a:extLst>
          </p:cNvPr>
          <p:cNvSpPr/>
          <p:nvPr/>
        </p:nvSpPr>
        <p:spPr>
          <a:xfrm>
            <a:off x="1813560" y="403860"/>
            <a:ext cx="5516880" cy="81534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图形化界面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8FC8F2-2595-41F0-9291-6558551079D6}"/>
              </a:ext>
            </a:extLst>
          </p:cNvPr>
          <p:cNvGrpSpPr/>
          <p:nvPr/>
        </p:nvGrpSpPr>
        <p:grpSpPr>
          <a:xfrm>
            <a:off x="3155870" y="2436065"/>
            <a:ext cx="2832259" cy="2115331"/>
            <a:chOff x="3003470" y="1971245"/>
            <a:chExt cx="2832259" cy="21153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F25649F-ADC5-42D3-A52D-A53EFE32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470" y="1971245"/>
              <a:ext cx="2832259" cy="2115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C113EC2-3F48-4D47-ADFB-32861047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2995" y="3269729"/>
              <a:ext cx="2152734" cy="816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7E02548-9681-4DD1-8784-8B51991640CC}"/>
              </a:ext>
            </a:extLst>
          </p:cNvPr>
          <p:cNvSpPr txBox="1"/>
          <p:nvPr/>
        </p:nvSpPr>
        <p:spPr>
          <a:xfrm>
            <a:off x="3687718" y="1684020"/>
            <a:ext cx="176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&lt;</a:t>
            </a:r>
            <a:r>
              <a:rPr lang="en-US" altLang="zh-CN" sz="2400" dirty="0" err="1">
                <a:solidFill>
                  <a:schemeClr val="bg1"/>
                </a:solidFill>
              </a:rPr>
              <a:t>graphics.h</a:t>
            </a:r>
            <a:r>
              <a:rPr lang="en-US" altLang="zh-CN" sz="2400" dirty="0">
                <a:solidFill>
                  <a:schemeClr val="bg1"/>
                </a:solidFill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0395"/>
      </p:ext>
    </p:extLst>
  </p:cSld>
  <p:clrMapOvr>
    <a:masterClrMapping/>
  </p:clrMapOvr>
  <p:transition spd="slow" advTm="653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4978C5-60CE-41BF-B249-5036DF4F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2371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1E23B4-EB15-4083-BE99-2AF274CC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972" y="1611578"/>
            <a:ext cx="3414056" cy="11888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916C45-296E-4FE4-AF08-7076C796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600" y="2542348"/>
            <a:ext cx="220999" cy="152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2D26F1-DD2E-4982-B5DD-C28E311F0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72" y="1611578"/>
            <a:ext cx="3414056" cy="1188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3C0D3D-5D1C-4F8B-8C9D-30B6A4CCE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600" y="2546158"/>
            <a:ext cx="541067" cy="1295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8965B1-66A0-41A0-9AC6-34183609A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123" y="1828735"/>
            <a:ext cx="1531753" cy="14860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B7E56F-DC07-4632-A0A6-540AD1BFA3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0"/>
            <a:ext cx="9351985" cy="52371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CB240E-1361-489C-AA8B-A524C5BDF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603" y="1724525"/>
            <a:ext cx="3414056" cy="1188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69F9A4-7694-49D5-937E-04DBF0AD82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945" y="2640358"/>
            <a:ext cx="388654" cy="1524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6F193D-66BA-4DCF-9AD1-1A62598028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380" y="1721406"/>
            <a:ext cx="3414056" cy="1188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61BB64-4056-4BD0-AA0B-936F26542B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9380" y="1713196"/>
            <a:ext cx="3414056" cy="11888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8297EB-9421-4D56-A78E-0B336BC4D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017" y="815373"/>
            <a:ext cx="7349964" cy="38023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6EE0B4-F646-4598-A9A6-971F63A70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6603" y="1713040"/>
            <a:ext cx="3414056" cy="11888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A4594C-052D-4FFE-B31F-388C70CDE8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0746" y="1715046"/>
            <a:ext cx="1057745" cy="11786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F0784E-085C-4FFC-A070-8EE7AD2665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943" y="709742"/>
            <a:ext cx="8265574" cy="3802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95FD735-2B07-4EC2-8E87-DFF3AC7320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0651" y="1481435"/>
            <a:ext cx="6945959" cy="21806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0039B2-7EAD-4550-9D07-61F796B4B7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36603" y="1721405"/>
            <a:ext cx="3414056" cy="11888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E4383B1-8D94-4D90-99DD-1A3FA8CA07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1194" y="1726064"/>
            <a:ext cx="1333073" cy="14854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A94D70-5D1A-4DCF-8E8B-61B6488925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-2"/>
            <a:ext cx="9143999" cy="5237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195075"/>
      </p:ext>
    </p:extLst>
  </p:cSld>
  <p:clrMapOvr>
    <a:masterClrMapping/>
  </p:clrMapOvr>
  <p:transition spd="med" advTm="1471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851CCB-D1CF-408B-8523-764B1227788A}"/>
              </a:ext>
            </a:extLst>
          </p:cNvPr>
          <p:cNvSpPr/>
          <p:nvPr/>
        </p:nvSpPr>
        <p:spPr>
          <a:xfrm>
            <a:off x="411282" y="787378"/>
            <a:ext cx="990798" cy="37008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图形化界面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6B202-5066-42BF-BC47-EC7BBDE5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0"/>
            <a:ext cx="5494020" cy="51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1709"/>
      </p:ext>
    </p:extLst>
  </p:cSld>
  <p:clrMapOvr>
    <a:masterClrMapping/>
  </p:clrMapOvr>
  <p:transition spd="slow" advTm="629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1851CCB-D1CF-408B-8523-764B1227788A}"/>
              </a:ext>
            </a:extLst>
          </p:cNvPr>
          <p:cNvSpPr/>
          <p:nvPr/>
        </p:nvSpPr>
        <p:spPr>
          <a:xfrm>
            <a:off x="411282" y="787378"/>
            <a:ext cx="990798" cy="370080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  <a:r>
              <a:rPr lang="zh-CN" altLang="en-US" sz="3600" b="0" i="0" kern="1200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图形化界面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6B202-5066-42BF-BC47-EC7BBDE5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0"/>
            <a:ext cx="5494020" cy="5142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9E4105-0A3E-4022-AB5A-FE740858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32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9902F0-7C92-4B7C-B79F-AEC705BD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3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5123"/>
      </p:ext>
    </p:extLst>
  </p:cSld>
  <p:clrMapOvr>
    <a:masterClrMapping/>
  </p:clrMapOvr>
  <p:transition spd="slow" advTm="664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2560393" y="1956759"/>
            <a:ext cx="4023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项目总结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FB1FF45-E6DC-4552-B69C-5B07D834FDF3}"/>
              </a:ext>
            </a:extLst>
          </p:cNvPr>
          <p:cNvGrpSpPr/>
          <p:nvPr/>
        </p:nvGrpSpPr>
        <p:grpSpPr>
          <a:xfrm>
            <a:off x="3804785" y="484055"/>
            <a:ext cx="1534427" cy="1392341"/>
            <a:chOff x="3804785" y="484055"/>
            <a:chExt cx="1534427" cy="1392341"/>
          </a:xfrm>
        </p:grpSpPr>
        <p:sp>
          <p:nvSpPr>
            <p:cNvPr id="27" name="文本框 10"/>
            <p:cNvSpPr txBox="1">
              <a:spLocks noChangeArrowheads="1"/>
            </p:cNvSpPr>
            <p:nvPr/>
          </p:nvSpPr>
          <p:spPr bwMode="auto">
            <a:xfrm>
              <a:off x="3876816" y="871377"/>
              <a:ext cx="1415417" cy="100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04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DEE0C81-137B-4BB7-BD60-0D75257344AD}"/>
                </a:ext>
              </a:extLst>
            </p:cNvPr>
            <p:cNvSpPr/>
            <p:nvPr/>
          </p:nvSpPr>
          <p:spPr bwMode="auto">
            <a:xfrm>
              <a:off x="3804785" y="484055"/>
              <a:ext cx="1534427" cy="1194433"/>
            </a:xfrm>
            <a:prstGeom prst="triangl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C70641-F59B-452D-8525-EBED9C8C6510}"/>
              </a:ext>
            </a:extLst>
          </p:cNvPr>
          <p:cNvCxnSpPr>
            <a:cxnSpLocks/>
          </p:cNvCxnSpPr>
          <p:nvPr/>
        </p:nvCxnSpPr>
        <p:spPr bwMode="auto">
          <a:xfrm>
            <a:off x="1525819" y="2571750"/>
            <a:ext cx="55365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36BE0-F4B3-4955-8D40-350C0BE14DFE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6131" y="1956759"/>
            <a:ext cx="1399387" cy="13824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67A9C1-0683-4B18-B59E-C61859F5C95D}"/>
              </a:ext>
            </a:extLst>
          </p:cNvPr>
          <p:cNvGrpSpPr/>
          <p:nvPr/>
        </p:nvGrpSpPr>
        <p:grpSpPr>
          <a:xfrm>
            <a:off x="2250828" y="2767168"/>
            <a:ext cx="4465676" cy="312006"/>
            <a:chOff x="2250828" y="2767168"/>
            <a:chExt cx="4465676" cy="31200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E0B207E-3411-48C3-8190-49C4E9D35316}"/>
                </a:ext>
              </a:extLst>
            </p:cNvPr>
            <p:cNvGrpSpPr/>
            <p:nvPr/>
          </p:nvGrpSpPr>
          <p:grpSpPr>
            <a:xfrm>
              <a:off x="4453327" y="2767168"/>
              <a:ext cx="2263177" cy="307777"/>
              <a:chOff x="4453327" y="2767168"/>
              <a:chExt cx="2263177" cy="30777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1B8C499-06DA-4098-B979-32422A7972FD}"/>
                  </a:ext>
                </a:extLst>
              </p:cNvPr>
              <p:cNvSpPr/>
              <p:nvPr/>
            </p:nvSpPr>
            <p:spPr bwMode="auto">
              <a:xfrm>
                <a:off x="4453327" y="2856394"/>
                <a:ext cx="120177" cy="137784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文本框 12">
                <a:extLst>
                  <a:ext uri="{FF2B5EF4-FFF2-40B4-BE49-F238E27FC236}">
                    <a16:creationId xmlns:a16="http://schemas.microsoft.com/office/drawing/2014/main" id="{85C5F6AA-D7F9-4564-93FE-A02F27DD27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4005" y="2767168"/>
                <a:ext cx="220249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rtl="0" eaLnBrk="1" hangingPunct="1">
                  <a:defRPr/>
                </a:pPr>
                <a:r>
                  <a: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代码实现</a:t>
                </a:r>
              </a:p>
            </p:txBody>
          </p:sp>
        </p:grpSp>
        <p:sp>
          <p:nvSpPr>
            <p:cNvPr id="36" name="文本框 12">
              <a:extLst>
                <a:ext uri="{FF2B5EF4-FFF2-40B4-BE49-F238E27FC236}">
                  <a16:creationId xmlns:a16="http://schemas.microsoft.com/office/drawing/2014/main" id="{3F4D3A86-174B-404F-8469-9B210DC9D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0828" y="2771397"/>
              <a:ext cx="22024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rtl="0" eaLnBrk="1" hangingPunct="1"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需求分析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09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364">
        <p14:flip dir="r"/>
      </p:transition>
    </mc:Choice>
    <mc:Fallback xmlns="">
      <p:transition spd="slow" advClick="0" advTm="3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/>
          <p:nvPr/>
        </p:nvSpPr>
        <p:spPr>
          <a:xfrm>
            <a:off x="1885950" y="-884184"/>
            <a:ext cx="184731" cy="30008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endParaRPr lang="zh-CN" altLang="en-US" sz="135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020" y="1164247"/>
            <a:ext cx="1292662" cy="2059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F9DF20-04DB-4269-9E6B-C6BAB38E085C}"/>
              </a:ext>
            </a:extLst>
          </p:cNvPr>
          <p:cNvGrpSpPr/>
          <p:nvPr/>
        </p:nvGrpSpPr>
        <p:grpSpPr>
          <a:xfrm>
            <a:off x="1856160" y="770048"/>
            <a:ext cx="2641920" cy="595343"/>
            <a:chOff x="1856160" y="770048"/>
            <a:chExt cx="2641920" cy="595343"/>
          </a:xfrm>
        </p:grpSpPr>
        <p:sp>
          <p:nvSpPr>
            <p:cNvPr id="26640" name="文本框 1"/>
            <p:cNvSpPr txBox="1"/>
            <p:nvPr/>
          </p:nvSpPr>
          <p:spPr>
            <a:xfrm>
              <a:off x="2518051" y="867962"/>
              <a:ext cx="1980029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rtl="0" eaLnBrk="1" hangingPunct="1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开发与运行环境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7201795-661B-4E9A-B08B-4F8F27582241}"/>
                </a:ext>
              </a:extLst>
            </p:cNvPr>
            <p:cNvGrpSpPr/>
            <p:nvPr/>
          </p:nvGrpSpPr>
          <p:grpSpPr>
            <a:xfrm>
              <a:off x="1856160" y="770048"/>
              <a:ext cx="578627" cy="595343"/>
              <a:chOff x="2342436" y="770048"/>
              <a:chExt cx="578627" cy="595343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5A512568-DFEA-4C33-AC5E-A2C9CACD3AF8}"/>
                  </a:ext>
                </a:extLst>
              </p:cNvPr>
              <p:cNvSpPr/>
              <p:nvPr/>
            </p:nvSpPr>
            <p:spPr bwMode="auto">
              <a:xfrm>
                <a:off x="2342436" y="770048"/>
                <a:ext cx="578627" cy="498816"/>
              </a:xfrm>
              <a:prstGeom prst="triangle">
                <a:avLst/>
              </a:prstGeom>
              <a:solidFill>
                <a:srgbClr val="1B78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EB6158-E49C-471A-8DDA-838C4160F2AF}"/>
                  </a:ext>
                </a:extLst>
              </p:cNvPr>
              <p:cNvSpPr txBox="1"/>
              <p:nvPr/>
            </p:nvSpPr>
            <p:spPr>
              <a:xfrm>
                <a:off x="2383924" y="90372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2320C5-495C-4909-B8DC-B203DC9580FF}"/>
              </a:ext>
            </a:extLst>
          </p:cNvPr>
          <p:cNvGrpSpPr/>
          <p:nvPr/>
        </p:nvGrpSpPr>
        <p:grpSpPr>
          <a:xfrm>
            <a:off x="1856160" y="1695550"/>
            <a:ext cx="2802222" cy="595343"/>
            <a:chOff x="1856160" y="1695550"/>
            <a:chExt cx="2802222" cy="595343"/>
          </a:xfrm>
        </p:grpSpPr>
        <p:sp>
          <p:nvSpPr>
            <p:cNvPr id="26638" name="文本框 12"/>
            <p:cNvSpPr txBox="1"/>
            <p:nvPr/>
          </p:nvSpPr>
          <p:spPr>
            <a:xfrm>
              <a:off x="2518051" y="1788651"/>
              <a:ext cx="2140331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rtl="0" eaLnBrk="1" hangingPunct="1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思维导图与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E-R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9B3C284-45C7-4B39-A728-EE743A50728E}"/>
                </a:ext>
              </a:extLst>
            </p:cNvPr>
            <p:cNvGrpSpPr/>
            <p:nvPr/>
          </p:nvGrpSpPr>
          <p:grpSpPr>
            <a:xfrm>
              <a:off x="1856160" y="1695550"/>
              <a:ext cx="578627" cy="595343"/>
              <a:chOff x="2342436" y="770048"/>
              <a:chExt cx="578627" cy="595343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4709D804-E036-45C4-BECB-4F064884FADF}"/>
                  </a:ext>
                </a:extLst>
              </p:cNvPr>
              <p:cNvSpPr/>
              <p:nvPr/>
            </p:nvSpPr>
            <p:spPr bwMode="auto">
              <a:xfrm>
                <a:off x="2342436" y="770048"/>
                <a:ext cx="578627" cy="498816"/>
              </a:xfrm>
              <a:prstGeom prst="triangle">
                <a:avLst/>
              </a:prstGeom>
              <a:solidFill>
                <a:srgbClr val="1B78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541B0B-C34C-4C56-8503-B4E9CD2E7EBA}"/>
                  </a:ext>
                </a:extLst>
              </p:cNvPr>
              <p:cNvSpPr txBox="1"/>
              <p:nvPr/>
            </p:nvSpPr>
            <p:spPr>
              <a:xfrm>
                <a:off x="2383924" y="90372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30E5C38-3645-4B31-ABBE-075C542AF014}"/>
              </a:ext>
            </a:extLst>
          </p:cNvPr>
          <p:cNvGrpSpPr/>
          <p:nvPr/>
        </p:nvGrpSpPr>
        <p:grpSpPr>
          <a:xfrm>
            <a:off x="1856160" y="2621052"/>
            <a:ext cx="2641919" cy="595343"/>
            <a:chOff x="1856160" y="2621052"/>
            <a:chExt cx="2641919" cy="595343"/>
          </a:xfrm>
        </p:grpSpPr>
        <p:sp>
          <p:nvSpPr>
            <p:cNvPr id="26636" name="文本框 13"/>
            <p:cNvSpPr txBox="1"/>
            <p:nvPr/>
          </p:nvSpPr>
          <p:spPr>
            <a:xfrm>
              <a:off x="2518050" y="2764584"/>
              <a:ext cx="1980029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rtl="0" eaLnBrk="1" hangingPunct="1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设计过程与运行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E47687A-D672-4740-880E-98C271FC4EF0}"/>
                </a:ext>
              </a:extLst>
            </p:cNvPr>
            <p:cNvGrpSpPr/>
            <p:nvPr/>
          </p:nvGrpSpPr>
          <p:grpSpPr>
            <a:xfrm>
              <a:off x="1856160" y="2621052"/>
              <a:ext cx="578627" cy="595343"/>
              <a:chOff x="2342436" y="770048"/>
              <a:chExt cx="578627" cy="595343"/>
            </a:xfrm>
          </p:grpSpPr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88118802-3413-44AE-9E48-BA82FBCF1D09}"/>
                  </a:ext>
                </a:extLst>
              </p:cNvPr>
              <p:cNvSpPr/>
              <p:nvPr/>
            </p:nvSpPr>
            <p:spPr bwMode="auto">
              <a:xfrm>
                <a:off x="2342436" y="770048"/>
                <a:ext cx="578627" cy="498816"/>
              </a:xfrm>
              <a:prstGeom prst="triangle">
                <a:avLst/>
              </a:prstGeom>
              <a:solidFill>
                <a:srgbClr val="1B78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04E1661-9C0B-4556-8D24-12B87BDA255E}"/>
                  </a:ext>
                </a:extLst>
              </p:cNvPr>
              <p:cNvSpPr txBox="1"/>
              <p:nvPr/>
            </p:nvSpPr>
            <p:spPr>
              <a:xfrm>
                <a:off x="2383924" y="90372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9A29A93-42E6-4367-B8AA-C4E67A271869}"/>
              </a:ext>
            </a:extLst>
          </p:cNvPr>
          <p:cNvGrpSpPr/>
          <p:nvPr/>
        </p:nvGrpSpPr>
        <p:grpSpPr>
          <a:xfrm>
            <a:off x="1856160" y="3546554"/>
            <a:ext cx="1872479" cy="595343"/>
            <a:chOff x="1856160" y="3546554"/>
            <a:chExt cx="1872479" cy="595343"/>
          </a:xfrm>
        </p:grpSpPr>
        <p:sp>
          <p:nvSpPr>
            <p:cNvPr id="26634" name="文本框 14"/>
            <p:cNvSpPr txBox="1"/>
            <p:nvPr/>
          </p:nvSpPr>
          <p:spPr>
            <a:xfrm>
              <a:off x="2518051" y="3740517"/>
              <a:ext cx="1210588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ctr" rtl="0" eaLnBrk="1" hangingPunct="1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总结项目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E94DAC7-BB07-44D6-8ABD-F2733EAC2737}"/>
                </a:ext>
              </a:extLst>
            </p:cNvPr>
            <p:cNvGrpSpPr/>
            <p:nvPr/>
          </p:nvGrpSpPr>
          <p:grpSpPr>
            <a:xfrm>
              <a:off x="1856160" y="3546554"/>
              <a:ext cx="578627" cy="595343"/>
              <a:chOff x="2342436" y="770048"/>
              <a:chExt cx="578627" cy="595343"/>
            </a:xfrm>
          </p:grpSpPr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FF47B897-CFBD-4766-9E65-E941E1DE6F1D}"/>
                  </a:ext>
                </a:extLst>
              </p:cNvPr>
              <p:cNvSpPr/>
              <p:nvPr/>
            </p:nvSpPr>
            <p:spPr bwMode="auto">
              <a:xfrm>
                <a:off x="2342436" y="770048"/>
                <a:ext cx="578627" cy="498816"/>
              </a:xfrm>
              <a:prstGeom prst="triangle">
                <a:avLst/>
              </a:prstGeom>
              <a:solidFill>
                <a:srgbClr val="1B78A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C65626D-DC8B-4497-9415-9268404828CD}"/>
                  </a:ext>
                </a:extLst>
              </p:cNvPr>
              <p:cNvSpPr txBox="1"/>
              <p:nvPr/>
            </p:nvSpPr>
            <p:spPr>
              <a:xfrm>
                <a:off x="2383924" y="903726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888">
        <p14:flip dir="r"/>
      </p:transition>
    </mc:Choice>
    <mc:Fallback xmlns="">
      <p:transition spd="slow" advClick="0" advTm="48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640CBB-C8F2-44CE-9115-DBF1BE244236}"/>
              </a:ext>
            </a:extLst>
          </p:cNvPr>
          <p:cNvGrpSpPr/>
          <p:nvPr/>
        </p:nvGrpSpPr>
        <p:grpSpPr>
          <a:xfrm>
            <a:off x="1313830" y="1441106"/>
            <a:ext cx="2721769" cy="2983706"/>
            <a:chOff x="1313830" y="1441106"/>
            <a:chExt cx="2721769" cy="2983706"/>
          </a:xfrm>
        </p:grpSpPr>
        <p:sp>
          <p:nvSpPr>
            <p:cNvPr id="32772" name="任意多边形 31"/>
            <p:cNvSpPr/>
            <p:nvPr/>
          </p:nvSpPr>
          <p:spPr>
            <a:xfrm>
              <a:off x="2138934" y="1632797"/>
              <a:ext cx="1896665" cy="1185863"/>
            </a:xfrm>
            <a:custGeom>
              <a:avLst/>
              <a:gdLst>
                <a:gd name="txL" fmla="*/ 0 w 2176298"/>
                <a:gd name="txT" fmla="*/ 0 h 1361198"/>
                <a:gd name="txR" fmla="*/ 2176298 w 2176298"/>
                <a:gd name="txB" fmla="*/ 1361198 h 1361198"/>
              </a:gdLst>
              <a:ahLst/>
              <a:cxnLst>
                <a:cxn ang="0">
                  <a:pos x="2243490" y="774"/>
                </a:cxn>
                <a:cxn ang="0">
                  <a:pos x="2901963" y="78781"/>
                </a:cxn>
                <a:cxn ang="0">
                  <a:pos x="2919597" y="84409"/>
                </a:cxn>
                <a:cxn ang="0">
                  <a:pos x="3112648" y="146029"/>
                </a:cxn>
                <a:cxn ang="0">
                  <a:pos x="4301578" y="1150773"/>
                </a:cxn>
                <a:cxn ang="0">
                  <a:pos x="4578842" y="2680899"/>
                </a:cxn>
                <a:cxn ang="0">
                  <a:pos x="4535778" y="2878592"/>
                </a:cxn>
                <a:cxn ang="0">
                  <a:pos x="4531849" y="2860539"/>
                </a:cxn>
                <a:cxn ang="0">
                  <a:pos x="3656036" y="1591401"/>
                </a:cxn>
                <a:cxn ang="0">
                  <a:pos x="3599883" y="1555155"/>
                </a:cxn>
                <a:cxn ang="0">
                  <a:pos x="3457888" y="1463493"/>
                </a:cxn>
                <a:cxn ang="0">
                  <a:pos x="2367284" y="1155636"/>
                </a:cxn>
                <a:cxn ang="0">
                  <a:pos x="2299108" y="1157157"/>
                </a:cxn>
                <a:cxn ang="0">
                  <a:pos x="2144969" y="1160592"/>
                </a:cxn>
                <a:cxn ang="0">
                  <a:pos x="1498126" y="1300894"/>
                </a:cxn>
                <a:cxn ang="0">
                  <a:pos x="1303412" y="1384240"/>
                </a:cxn>
                <a:cxn ang="0">
                  <a:pos x="1294490" y="1388061"/>
                </a:cxn>
                <a:cxn ang="0">
                  <a:pos x="741660" y="1764834"/>
                </a:cxn>
                <a:cxn ang="0">
                  <a:pos x="689771" y="1817687"/>
                </a:cxn>
                <a:cxn ang="0">
                  <a:pos x="582023" y="1927442"/>
                </a:cxn>
                <a:cxn ang="0">
                  <a:pos x="309198" y="2305635"/>
                </a:cxn>
                <a:cxn ang="0">
                  <a:pos x="117484" y="2730573"/>
                </a:cxn>
                <a:cxn ang="0">
                  <a:pos x="76134" y="2878592"/>
                </a:cxn>
                <a:cxn ang="0">
                  <a:pos x="56225" y="2807313"/>
                </a:cxn>
                <a:cxn ang="0">
                  <a:pos x="5742" y="2141038"/>
                </a:cxn>
                <a:cxn ang="0">
                  <a:pos x="6890" y="2131416"/>
                </a:cxn>
                <a:cxn ang="0">
                  <a:pos x="31931" y="1921421"/>
                </a:cxn>
                <a:cxn ang="0">
                  <a:pos x="233629" y="1292117"/>
                </a:cxn>
                <a:cxn ang="0">
                  <a:pos x="307717" y="1157156"/>
                </a:cxn>
                <a:cxn ang="0">
                  <a:pos x="340484" y="1097458"/>
                </a:cxn>
                <a:cxn ang="0">
                  <a:pos x="1152886" y="308629"/>
                </a:cxn>
                <a:cxn ang="0">
                  <a:pos x="1303414" y="231711"/>
                </a:cxn>
                <a:cxn ang="0">
                  <a:pos x="1362938" y="201295"/>
                </a:cxn>
                <a:cxn ang="0">
                  <a:pos x="2243490" y="774"/>
                </a:cxn>
              </a:cxnLst>
              <a:rect l="txL" t="txT" r="txR" b="txB"/>
              <a:pathLst>
                <a:path w="2176298" h="1361198">
                  <a:moveTo>
                    <a:pt x="1058934" y="365"/>
                  </a:moveTo>
                  <a:cubicBezTo>
                    <a:pt x="1164160" y="-2367"/>
                    <a:pt x="1268881" y="10229"/>
                    <a:pt x="1369736" y="37253"/>
                  </a:cubicBezTo>
                  <a:lnTo>
                    <a:pt x="1378058" y="39914"/>
                  </a:lnTo>
                  <a:lnTo>
                    <a:pt x="1469179" y="69053"/>
                  </a:lnTo>
                  <a:cubicBezTo>
                    <a:pt x="1697623" y="154319"/>
                    <a:pt x="1898917" y="316505"/>
                    <a:pt x="2030357" y="544165"/>
                  </a:cubicBezTo>
                  <a:cubicBezTo>
                    <a:pt x="2161797" y="771826"/>
                    <a:pt x="2201606" y="1027244"/>
                    <a:pt x="2161227" y="1267715"/>
                  </a:cubicBezTo>
                  <a:lnTo>
                    <a:pt x="2140901" y="1361198"/>
                  </a:lnTo>
                  <a:lnTo>
                    <a:pt x="2139045" y="1352661"/>
                  </a:lnTo>
                  <a:cubicBezTo>
                    <a:pt x="2075989" y="1117332"/>
                    <a:pt x="1934380" y="903052"/>
                    <a:pt x="1725660" y="752525"/>
                  </a:cubicBezTo>
                  <a:lnTo>
                    <a:pt x="1699155" y="735384"/>
                  </a:lnTo>
                  <a:lnTo>
                    <a:pt x="1632133" y="692041"/>
                  </a:lnTo>
                  <a:cubicBezTo>
                    <a:pt x="1469519" y="598156"/>
                    <a:pt x="1292741" y="551020"/>
                    <a:pt x="1117365" y="546465"/>
                  </a:cubicBezTo>
                  <a:lnTo>
                    <a:pt x="1085186" y="547184"/>
                  </a:lnTo>
                  <a:lnTo>
                    <a:pt x="1012432" y="548808"/>
                  </a:lnTo>
                  <a:cubicBezTo>
                    <a:pt x="907916" y="556195"/>
                    <a:pt x="805025" y="578610"/>
                    <a:pt x="707120" y="615152"/>
                  </a:cubicBezTo>
                  <a:lnTo>
                    <a:pt x="615214" y="654565"/>
                  </a:lnTo>
                  <a:lnTo>
                    <a:pt x="611003" y="656371"/>
                  </a:lnTo>
                  <a:cubicBezTo>
                    <a:pt x="516796" y="702232"/>
                    <a:pt x="428697" y="761921"/>
                    <a:pt x="350066" y="834537"/>
                  </a:cubicBezTo>
                  <a:lnTo>
                    <a:pt x="325575" y="859529"/>
                  </a:lnTo>
                  <a:lnTo>
                    <a:pt x="274716" y="911428"/>
                  </a:lnTo>
                  <a:cubicBezTo>
                    <a:pt x="226753" y="965517"/>
                    <a:pt x="183496" y="1025218"/>
                    <a:pt x="145942" y="1090264"/>
                  </a:cubicBezTo>
                  <a:cubicBezTo>
                    <a:pt x="108388" y="1155310"/>
                    <a:pt x="78314" y="1222622"/>
                    <a:pt x="55453" y="1291204"/>
                  </a:cubicBezTo>
                  <a:lnTo>
                    <a:pt x="35936" y="1361198"/>
                  </a:lnTo>
                  <a:lnTo>
                    <a:pt x="26538" y="1327492"/>
                  </a:lnTo>
                  <a:cubicBezTo>
                    <a:pt x="2966" y="1223088"/>
                    <a:pt x="-4676" y="1116947"/>
                    <a:pt x="2710" y="1012431"/>
                  </a:cubicBezTo>
                  <a:lnTo>
                    <a:pt x="3252" y="1007881"/>
                  </a:lnTo>
                  <a:lnTo>
                    <a:pt x="15072" y="908581"/>
                  </a:lnTo>
                  <a:cubicBezTo>
                    <a:pt x="32378" y="805522"/>
                    <a:pt x="64411" y="705208"/>
                    <a:pt x="110273" y="611002"/>
                  </a:cubicBezTo>
                  <a:lnTo>
                    <a:pt x="145243" y="547183"/>
                  </a:lnTo>
                  <a:lnTo>
                    <a:pt x="160710" y="518955"/>
                  </a:lnTo>
                  <a:cubicBezTo>
                    <a:pt x="252343" y="369353"/>
                    <a:pt x="381551" y="239827"/>
                    <a:pt x="544166" y="145941"/>
                  </a:cubicBezTo>
                  <a:lnTo>
                    <a:pt x="615215" y="109569"/>
                  </a:lnTo>
                  <a:lnTo>
                    <a:pt x="643310" y="95186"/>
                  </a:lnTo>
                  <a:cubicBezTo>
                    <a:pt x="777436" y="34905"/>
                    <a:pt x="918633" y="4009"/>
                    <a:pt x="1058934" y="365"/>
                  </a:cubicBezTo>
                  <a:close/>
                </a:path>
              </a:pathLst>
            </a:custGeom>
            <a:solidFill>
              <a:srgbClr val="024F5D"/>
            </a:solidFill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lvl="0" algn="ctr" eaLnBrk="1" hangingPunct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  <p:sp>
          <p:nvSpPr>
            <p:cNvPr id="32773" name="任意多边形 32"/>
            <p:cNvSpPr/>
            <p:nvPr/>
          </p:nvSpPr>
          <p:spPr>
            <a:xfrm>
              <a:off x="1313830" y="2818660"/>
              <a:ext cx="1897856" cy="1187053"/>
            </a:xfrm>
            <a:custGeom>
              <a:avLst/>
              <a:gdLst>
                <a:gd name="txL" fmla="*/ 0 w 2176296"/>
                <a:gd name="txT" fmla="*/ 0 h 1361200"/>
                <a:gd name="txR" fmla="*/ 2176296 w 2176296"/>
                <a:gd name="txB" fmla="*/ 1361200 h 1361200"/>
              </a:gdLst>
              <a:ahLst/>
              <a:cxnLst>
                <a:cxn ang="0">
                  <a:pos x="75226" y="0"/>
                </a:cxn>
                <a:cxn ang="0">
                  <a:pos x="79175" y="18148"/>
                </a:cxn>
                <a:cxn ang="0">
                  <a:pos x="957742" y="1293658"/>
                </a:cxn>
                <a:cxn ang="0">
                  <a:pos x="1014069" y="1330087"/>
                </a:cxn>
                <a:cxn ang="0">
                  <a:pos x="1156515" y="1422208"/>
                </a:cxn>
                <a:cxn ang="0">
                  <a:pos x="2250550" y="1731612"/>
                </a:cxn>
                <a:cxn ang="0">
                  <a:pos x="2318943" y="1730084"/>
                </a:cxn>
                <a:cxn ang="0">
                  <a:pos x="2473566" y="1726630"/>
                </a:cxn>
                <a:cxn ang="0">
                  <a:pos x="3122445" y="1585624"/>
                </a:cxn>
                <a:cxn ang="0">
                  <a:pos x="3317771" y="1501858"/>
                </a:cxn>
                <a:cxn ang="0">
                  <a:pos x="3326723" y="1498019"/>
                </a:cxn>
                <a:cxn ang="0">
                  <a:pos x="3881290" y="1119350"/>
                </a:cxn>
                <a:cxn ang="0">
                  <a:pos x="3933341" y="1066234"/>
                </a:cxn>
                <a:cxn ang="0">
                  <a:pos x="4041432" y="955929"/>
                </a:cxn>
                <a:cxn ang="0">
                  <a:pos x="4315115" y="575837"/>
                </a:cxn>
                <a:cxn ang="0">
                  <a:pos x="4507433" y="148766"/>
                </a:cxn>
                <a:cxn ang="0">
                  <a:pos x="4548912" y="2"/>
                </a:cxn>
                <a:cxn ang="0">
                  <a:pos x="4568885" y="71642"/>
                </a:cxn>
                <a:cxn ang="0">
                  <a:pos x="4619527" y="741264"/>
                </a:cxn>
                <a:cxn ang="0">
                  <a:pos x="4618375" y="750931"/>
                </a:cxn>
                <a:cxn ang="0">
                  <a:pos x="4593254" y="961979"/>
                </a:cxn>
                <a:cxn ang="0">
                  <a:pos x="4390923" y="1594447"/>
                </a:cxn>
                <a:cxn ang="0">
                  <a:pos x="4316604" y="1730085"/>
                </a:cxn>
                <a:cxn ang="0">
                  <a:pos x="4283731" y="1790079"/>
                </a:cxn>
                <a:cxn ang="0">
                  <a:pos x="3468768" y="2582871"/>
                </a:cxn>
                <a:cxn ang="0">
                  <a:pos x="3317771" y="2660173"/>
                </a:cxn>
                <a:cxn ang="0">
                  <a:pos x="3258057" y="2690742"/>
                </a:cxn>
                <a:cxn ang="0">
                  <a:pos x="1714185" y="2813874"/>
                </a:cxn>
                <a:cxn ang="0">
                  <a:pos x="1696498" y="2808218"/>
                </a:cxn>
                <a:cxn ang="0">
                  <a:pos x="1502841" y="2746288"/>
                </a:cxn>
                <a:cxn ang="0">
                  <a:pos x="310169" y="1736499"/>
                </a:cxn>
                <a:cxn ang="0">
                  <a:pos x="32031" y="198689"/>
                </a:cxn>
              </a:cxnLst>
              <a:rect l="txL" t="txT" r="txR" b="txB"/>
              <a:pathLst>
                <a:path w="2176296" h="1361200">
                  <a:moveTo>
                    <a:pt x="35396" y="0"/>
                  </a:moveTo>
                  <a:lnTo>
                    <a:pt x="37253" y="8538"/>
                  </a:lnTo>
                  <a:cubicBezTo>
                    <a:pt x="100309" y="243868"/>
                    <a:pt x="241918" y="458149"/>
                    <a:pt x="450638" y="608675"/>
                  </a:cubicBezTo>
                  <a:lnTo>
                    <a:pt x="477141" y="625815"/>
                  </a:lnTo>
                  <a:lnTo>
                    <a:pt x="544165" y="669159"/>
                  </a:lnTo>
                  <a:cubicBezTo>
                    <a:pt x="706780" y="763045"/>
                    <a:pt x="883557" y="810180"/>
                    <a:pt x="1058933" y="814735"/>
                  </a:cubicBezTo>
                  <a:lnTo>
                    <a:pt x="1091112" y="814016"/>
                  </a:lnTo>
                  <a:lnTo>
                    <a:pt x="1163866" y="812391"/>
                  </a:lnTo>
                  <a:cubicBezTo>
                    <a:pt x="1268382" y="805005"/>
                    <a:pt x="1371273" y="782590"/>
                    <a:pt x="1469177" y="746047"/>
                  </a:cubicBezTo>
                  <a:lnTo>
                    <a:pt x="1561083" y="706634"/>
                  </a:lnTo>
                  <a:lnTo>
                    <a:pt x="1565295" y="704828"/>
                  </a:lnTo>
                  <a:cubicBezTo>
                    <a:pt x="1659501" y="658967"/>
                    <a:pt x="1747601" y="599278"/>
                    <a:pt x="1826231" y="526662"/>
                  </a:cubicBezTo>
                  <a:lnTo>
                    <a:pt x="1850722" y="501670"/>
                  </a:lnTo>
                  <a:lnTo>
                    <a:pt x="1901581" y="449771"/>
                  </a:lnTo>
                  <a:cubicBezTo>
                    <a:pt x="1949544" y="395682"/>
                    <a:pt x="1992801" y="335981"/>
                    <a:pt x="2030355" y="270935"/>
                  </a:cubicBezTo>
                  <a:cubicBezTo>
                    <a:pt x="2067909" y="205889"/>
                    <a:pt x="2097984" y="138578"/>
                    <a:pt x="2120844" y="69995"/>
                  </a:cubicBezTo>
                  <a:lnTo>
                    <a:pt x="2140361" y="2"/>
                  </a:lnTo>
                  <a:lnTo>
                    <a:pt x="2149759" y="33708"/>
                  </a:lnTo>
                  <a:cubicBezTo>
                    <a:pt x="2173331" y="138112"/>
                    <a:pt x="2180974" y="244253"/>
                    <a:pt x="2173587" y="348769"/>
                  </a:cubicBezTo>
                  <a:lnTo>
                    <a:pt x="2173046" y="353318"/>
                  </a:lnTo>
                  <a:lnTo>
                    <a:pt x="2161225" y="452618"/>
                  </a:lnTo>
                  <a:cubicBezTo>
                    <a:pt x="2143920" y="555678"/>
                    <a:pt x="2111886" y="655991"/>
                    <a:pt x="2066024" y="750198"/>
                  </a:cubicBezTo>
                  <a:lnTo>
                    <a:pt x="2031055" y="814017"/>
                  </a:lnTo>
                  <a:lnTo>
                    <a:pt x="2015587" y="842244"/>
                  </a:lnTo>
                  <a:cubicBezTo>
                    <a:pt x="1923955" y="991847"/>
                    <a:pt x="1794746" y="1121373"/>
                    <a:pt x="1632131" y="1215258"/>
                  </a:cubicBezTo>
                  <a:lnTo>
                    <a:pt x="1561083" y="1251630"/>
                  </a:lnTo>
                  <a:lnTo>
                    <a:pt x="1532987" y="1266013"/>
                  </a:lnTo>
                  <a:cubicBezTo>
                    <a:pt x="1298267" y="1371506"/>
                    <a:pt x="1041890" y="1387003"/>
                    <a:pt x="806561" y="1323947"/>
                  </a:cubicBezTo>
                  <a:lnTo>
                    <a:pt x="798239" y="1321286"/>
                  </a:lnTo>
                  <a:lnTo>
                    <a:pt x="707119" y="1292147"/>
                  </a:lnTo>
                  <a:cubicBezTo>
                    <a:pt x="478676" y="1206881"/>
                    <a:pt x="277381" y="1044696"/>
                    <a:pt x="145941" y="817035"/>
                  </a:cubicBezTo>
                  <a:cubicBezTo>
                    <a:pt x="14501" y="589375"/>
                    <a:pt x="-25308" y="333956"/>
                    <a:pt x="15071" y="93484"/>
                  </a:cubicBezTo>
                  <a:lnTo>
                    <a:pt x="35396" y="0"/>
                  </a:lnTo>
                  <a:close/>
                </a:path>
              </a:pathLst>
            </a:custGeom>
            <a:solidFill>
              <a:srgbClr val="1B78AD"/>
            </a:solidFill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648000" rIns="0" bIns="0" anchor="ctr"/>
            <a:lstStyle/>
            <a:p>
              <a:pPr lvl="0" algn="ctr" eaLnBrk="1" hangingPunct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  <p:sp>
          <p:nvSpPr>
            <p:cNvPr id="32774" name="任意多边形 15"/>
            <p:cNvSpPr/>
            <p:nvPr/>
          </p:nvSpPr>
          <p:spPr>
            <a:xfrm rot="-2325582">
              <a:off x="1604343" y="1441106"/>
              <a:ext cx="1890713" cy="1501379"/>
            </a:xfrm>
            <a:custGeom>
              <a:avLst/>
              <a:gdLst>
                <a:gd name="txL" fmla="*/ 0 w 1890176"/>
                <a:gd name="txT" fmla="*/ 0 h 1502699"/>
                <a:gd name="txR" fmla="*/ 1890176 w 1890176"/>
                <a:gd name="txB" fmla="*/ 1502699 h 1502699"/>
              </a:gdLst>
              <a:ahLst/>
              <a:cxnLst>
                <a:cxn ang="0">
                  <a:pos x="6510341" y="875939"/>
                </a:cxn>
                <a:cxn ang="0">
                  <a:pos x="7923842" y="3167786"/>
                </a:cxn>
                <a:cxn ang="0">
                  <a:pos x="7978763" y="3513206"/>
                </a:cxn>
                <a:cxn ang="0">
                  <a:pos x="7961015" y="3486577"/>
                </a:cxn>
                <a:cxn ang="0">
                  <a:pos x="5743023" y="1989318"/>
                </a:cxn>
                <a:cxn ang="0">
                  <a:pos x="5629265" y="1966024"/>
                </a:cxn>
                <a:cxn ang="0">
                  <a:pos x="5341593" y="1907103"/>
                </a:cxn>
                <a:cxn ang="0">
                  <a:pos x="3381869" y="2092807"/>
                </a:cxn>
                <a:cxn ang="0">
                  <a:pos x="3272451" y="2137873"/>
                </a:cxn>
                <a:cxn ang="0">
                  <a:pos x="3025077" y="2239753"/>
                </a:cxn>
                <a:cxn ang="0">
                  <a:pos x="2066309" y="2870097"/>
                </a:cxn>
                <a:cxn ang="0">
                  <a:pos x="1803616" y="3126088"/>
                </a:cxn>
                <a:cxn ang="0">
                  <a:pos x="1791584" y="3137816"/>
                </a:cxn>
                <a:cxn ang="0">
                  <a:pos x="1134098" y="4090377"/>
                </a:cxn>
                <a:cxn ang="0">
                  <a:pos x="1083411" y="4207963"/>
                </a:cxn>
                <a:cxn ang="0">
                  <a:pos x="978160" y="4452134"/>
                </a:cxn>
                <a:cxn ang="0">
                  <a:pos x="774884" y="5231964"/>
                </a:cxn>
                <a:cxn ang="0">
                  <a:pos x="732394" y="6036403"/>
                </a:cxn>
                <a:cxn ang="0">
                  <a:pos x="758769" y="6300710"/>
                </a:cxn>
                <a:cxn ang="0">
                  <a:pos x="681601" y="6198320"/>
                </a:cxn>
                <a:cxn ang="0">
                  <a:pos x="179838" y="5156451"/>
                </a:cxn>
                <a:cxn ang="0">
                  <a:pos x="175633" y="5140236"/>
                </a:cxn>
                <a:cxn ang="0">
                  <a:pos x="83789" y="4786264"/>
                </a:cxn>
                <a:cxn ang="0">
                  <a:pos x="13604" y="3646333"/>
                </a:cxn>
                <a:cxn ang="0">
                  <a:pos x="48462" y="3382592"/>
                </a:cxn>
                <a:cxn ang="0">
                  <a:pos x="63883" y="3265940"/>
                </a:cxn>
                <a:cxn ang="0">
                  <a:pos x="881836" y="1487275"/>
                </a:cxn>
                <a:cxn ang="0">
                  <a:pos x="1077038" y="1269266"/>
                </a:cxn>
                <a:cxn ang="0">
                  <a:pos x="1154236" y="1183063"/>
                </a:cxn>
                <a:cxn ang="0">
                  <a:pos x="3568630" y="23700"/>
                </a:cxn>
                <a:cxn ang="0">
                  <a:pos x="3600715" y="21749"/>
                </a:cxn>
                <a:cxn ang="0">
                  <a:pos x="3952104" y="362"/>
                </a:cxn>
                <a:cxn ang="0">
                  <a:pos x="6510341" y="875939"/>
                </a:cxn>
              </a:cxnLst>
              <a:rect l="txL" t="txT" r="txR" b="txB"/>
              <a:pathLst>
                <a:path w="1890176" h="1502699">
                  <a:moveTo>
                    <a:pt x="1542306" y="208908"/>
                  </a:moveTo>
                  <a:cubicBezTo>
                    <a:pt x="1721012" y="352384"/>
                    <a:pt x="1834029" y="547356"/>
                    <a:pt x="1877166" y="755507"/>
                  </a:cubicBezTo>
                  <a:lnTo>
                    <a:pt x="1890176" y="837888"/>
                  </a:lnTo>
                  <a:lnTo>
                    <a:pt x="1885971" y="831537"/>
                  </a:lnTo>
                  <a:cubicBezTo>
                    <a:pt x="1760410" y="660232"/>
                    <a:pt x="1577667" y="530839"/>
                    <a:pt x="1360527" y="474446"/>
                  </a:cubicBezTo>
                  <a:lnTo>
                    <a:pt x="1333578" y="468890"/>
                  </a:lnTo>
                  <a:lnTo>
                    <a:pt x="1265428" y="454838"/>
                  </a:lnTo>
                  <a:cubicBezTo>
                    <a:pt x="1103640" y="429909"/>
                    <a:pt x="945111" y="447440"/>
                    <a:pt x="801168" y="499128"/>
                  </a:cubicBezTo>
                  <a:lnTo>
                    <a:pt x="775247" y="509876"/>
                  </a:lnTo>
                  <a:lnTo>
                    <a:pt x="716643" y="534173"/>
                  </a:lnTo>
                  <a:cubicBezTo>
                    <a:pt x="634049" y="573184"/>
                    <a:pt x="557523" y="623894"/>
                    <a:pt x="489510" y="684509"/>
                  </a:cubicBezTo>
                  <a:lnTo>
                    <a:pt x="427279" y="745561"/>
                  </a:lnTo>
                  <a:cubicBezTo>
                    <a:pt x="426328" y="746494"/>
                    <a:pt x="425378" y="747426"/>
                    <a:pt x="424427" y="748359"/>
                  </a:cubicBezTo>
                  <a:cubicBezTo>
                    <a:pt x="362362" y="815378"/>
                    <a:pt x="309627" y="891703"/>
                    <a:pt x="268669" y="975542"/>
                  </a:cubicBezTo>
                  <a:lnTo>
                    <a:pt x="256661" y="1003585"/>
                  </a:lnTo>
                  <a:lnTo>
                    <a:pt x="231727" y="1061819"/>
                  </a:lnTo>
                  <a:cubicBezTo>
                    <a:pt x="209836" y="1120919"/>
                    <a:pt x="193543" y="1183091"/>
                    <a:pt x="183571" y="1247806"/>
                  </a:cubicBezTo>
                  <a:cubicBezTo>
                    <a:pt x="173599" y="1312521"/>
                    <a:pt x="170421" y="1376714"/>
                    <a:pt x="173505" y="1439662"/>
                  </a:cubicBezTo>
                  <a:lnTo>
                    <a:pt x="179753" y="1502699"/>
                  </a:lnTo>
                  <a:lnTo>
                    <a:pt x="161472" y="1478279"/>
                  </a:lnTo>
                  <a:cubicBezTo>
                    <a:pt x="109343" y="1400889"/>
                    <a:pt x="69612" y="1317057"/>
                    <a:pt x="42604" y="1229797"/>
                  </a:cubicBezTo>
                  <a:lnTo>
                    <a:pt x="41607" y="1225930"/>
                  </a:lnTo>
                  <a:lnTo>
                    <a:pt x="19850" y="1141508"/>
                  </a:lnTo>
                  <a:cubicBezTo>
                    <a:pt x="1363" y="1052301"/>
                    <a:pt x="-4290" y="960672"/>
                    <a:pt x="3222" y="869639"/>
                  </a:cubicBezTo>
                  <a:lnTo>
                    <a:pt x="11481" y="806737"/>
                  </a:lnTo>
                  <a:lnTo>
                    <a:pt x="15134" y="778916"/>
                  </a:lnTo>
                  <a:cubicBezTo>
                    <a:pt x="42342" y="628413"/>
                    <a:pt x="106425" y="482356"/>
                    <a:pt x="208908" y="354710"/>
                  </a:cubicBezTo>
                  <a:lnTo>
                    <a:pt x="255152" y="302716"/>
                  </a:lnTo>
                  <a:cubicBezTo>
                    <a:pt x="261248" y="295863"/>
                    <a:pt x="267342" y="289009"/>
                    <a:pt x="273439" y="282156"/>
                  </a:cubicBezTo>
                  <a:cubicBezTo>
                    <a:pt x="430846" y="122304"/>
                    <a:pt x="634275" y="28739"/>
                    <a:pt x="845411" y="5652"/>
                  </a:cubicBezTo>
                  <a:lnTo>
                    <a:pt x="853013" y="5186"/>
                  </a:lnTo>
                  <a:lnTo>
                    <a:pt x="936257" y="86"/>
                  </a:lnTo>
                  <a:cubicBezTo>
                    <a:pt x="1148813" y="-2779"/>
                    <a:pt x="1363601" y="65431"/>
                    <a:pt x="1542306" y="208908"/>
                  </a:cubicBezTo>
                  <a:close/>
                </a:path>
              </a:pathLst>
            </a:custGeom>
            <a:solidFill>
              <a:srgbClr val="1B78AD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36000" rIns="0" bIns="0"/>
            <a:lstStyle/>
            <a:p>
              <a:pPr lvl="0"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  <p:sp>
          <p:nvSpPr>
            <p:cNvPr id="32775" name="任意多边形 19"/>
            <p:cNvSpPr/>
            <p:nvPr/>
          </p:nvSpPr>
          <p:spPr>
            <a:xfrm rot="4146070">
              <a:off x="2403253" y="2291212"/>
              <a:ext cx="1896665" cy="1328738"/>
            </a:xfrm>
            <a:custGeom>
              <a:avLst/>
              <a:gdLst>
                <a:gd name="txL" fmla="*/ 0 w 1896983"/>
                <a:gd name="txT" fmla="*/ 0 h 1328648"/>
                <a:gd name="txR" fmla="*/ 1896983 w 1896983"/>
                <a:gd name="txB" fmla="*/ 1328648 h 1328648"/>
              </a:gdLst>
              <a:ahLst/>
              <a:cxnLst>
                <a:cxn ang="0">
                  <a:pos x="301642" y="2472209"/>
                </a:cxn>
                <a:cxn ang="0">
                  <a:pos x="1474921" y="895656"/>
                </a:cxn>
                <a:cxn ang="0">
                  <a:pos x="1711321" y="722363"/>
                </a:cxn>
                <a:cxn ang="0">
                  <a:pos x="1804808" y="653836"/>
                </a:cxn>
                <a:cxn ang="0">
                  <a:pos x="4404156" y="21303"/>
                </a:cxn>
                <a:cxn ang="0">
                  <a:pos x="4435857" y="26119"/>
                </a:cxn>
                <a:cxn ang="0">
                  <a:pos x="4783050" y="78895"/>
                </a:cxn>
                <a:cxn ang="0">
                  <a:pos x="7092948" y="1476799"/>
                </a:cxn>
                <a:cxn ang="0">
                  <a:pos x="7987418" y="4026429"/>
                </a:cxn>
                <a:cxn ang="0">
                  <a:pos x="7968031" y="4377498"/>
                </a:cxn>
                <a:cxn ang="0">
                  <a:pos x="7956341" y="4347590"/>
                </a:cxn>
                <a:cxn ang="0">
                  <a:pos x="6109530" y="2410054"/>
                </a:cxn>
                <a:cxn ang="0">
                  <a:pos x="6003517" y="2363270"/>
                </a:cxn>
                <a:cxn ang="0">
                  <a:pos x="5735417" y="2244939"/>
                </a:cxn>
                <a:cxn ang="0">
                  <a:pos x="3785074" y="2015906"/>
                </a:cxn>
                <a:cxn ang="0">
                  <a:pos x="3668860" y="2037225"/>
                </a:cxn>
                <a:cxn ang="0">
                  <a:pos x="3406103" y="2085414"/>
                </a:cxn>
                <a:cxn ang="0">
                  <a:pos x="2338004" y="2503659"/>
                </a:cxn>
                <a:cxn ang="0">
                  <a:pos x="2027773" y="2700111"/>
                </a:cxn>
                <a:cxn ang="0">
                  <a:pos x="2013547" y="2709116"/>
                </a:cxn>
                <a:cxn ang="0">
                  <a:pos x="1171212" y="3507360"/>
                </a:cxn>
                <a:cxn ang="0">
                  <a:pos x="1096963" y="3612281"/>
                </a:cxn>
                <a:cxn ang="0">
                  <a:pos x="942748" y="3830194"/>
                </a:cxn>
                <a:cxn ang="0">
                  <a:pos x="579838" y="4554032"/>
                </a:cxn>
                <a:cxn ang="0">
                  <a:pos x="368525" y="5335829"/>
                </a:cxn>
                <a:cxn ang="0">
                  <a:pos x="338431" y="5601175"/>
                </a:cxn>
                <a:cxn ang="0">
                  <a:pos x="284798" y="5484319"/>
                </a:cxn>
                <a:cxn ang="0">
                  <a:pos x="15492" y="4354837"/>
                </a:cxn>
                <a:cxn ang="0">
                  <a:pos x="14812" y="4338018"/>
                </a:cxn>
                <a:cxn ang="0">
                  <a:pos x="0" y="3970797"/>
                </a:cxn>
                <a:cxn ang="0">
                  <a:pos x="172277" y="2835559"/>
                </a:cxn>
                <a:cxn ang="0">
                  <a:pos x="261972" y="2583639"/>
                </a:cxn>
              </a:cxnLst>
              <a:rect l="txL" t="txT" r="txR" b="txB"/>
              <a:pathLst>
                <a:path w="1896983" h="1328648">
                  <a:moveTo>
                    <a:pt x="71638" y="586430"/>
                  </a:moveTo>
                  <a:cubicBezTo>
                    <a:pt x="129887" y="445015"/>
                    <a:pt x="223251" y="315699"/>
                    <a:pt x="350284" y="212458"/>
                  </a:cubicBezTo>
                  <a:lnTo>
                    <a:pt x="406427" y="171352"/>
                  </a:lnTo>
                  <a:lnTo>
                    <a:pt x="428629" y="155096"/>
                  </a:lnTo>
                  <a:cubicBezTo>
                    <a:pt x="616132" y="31918"/>
                    <a:pt x="834687" y="-16775"/>
                    <a:pt x="1045956" y="5053"/>
                  </a:cubicBezTo>
                  <a:lnTo>
                    <a:pt x="1053486" y="6196"/>
                  </a:lnTo>
                  <a:lnTo>
                    <a:pt x="1135942" y="18715"/>
                  </a:lnTo>
                  <a:cubicBezTo>
                    <a:pt x="1344347" y="60611"/>
                    <a:pt x="1539989" y="172464"/>
                    <a:pt x="1684527" y="350311"/>
                  </a:cubicBezTo>
                  <a:cubicBezTo>
                    <a:pt x="1829066" y="528159"/>
                    <a:pt x="1898556" y="742536"/>
                    <a:pt x="1896957" y="955105"/>
                  </a:cubicBezTo>
                  <a:lnTo>
                    <a:pt x="1892353" y="1038381"/>
                  </a:lnTo>
                  <a:lnTo>
                    <a:pt x="1889577" y="1031287"/>
                  </a:lnTo>
                  <a:cubicBezTo>
                    <a:pt x="1802846" y="837408"/>
                    <a:pt x="1651399" y="672480"/>
                    <a:pt x="1450972" y="571687"/>
                  </a:cubicBezTo>
                  <a:lnTo>
                    <a:pt x="1425795" y="560588"/>
                  </a:lnTo>
                  <a:lnTo>
                    <a:pt x="1362123" y="532519"/>
                  </a:lnTo>
                  <a:cubicBezTo>
                    <a:pt x="1209196" y="474126"/>
                    <a:pt x="1050525" y="457928"/>
                    <a:pt x="898930" y="478191"/>
                  </a:cubicBezTo>
                  <a:lnTo>
                    <a:pt x="871330" y="483248"/>
                  </a:lnTo>
                  <a:lnTo>
                    <a:pt x="808926" y="494679"/>
                  </a:lnTo>
                  <a:cubicBezTo>
                    <a:pt x="719976" y="515449"/>
                    <a:pt x="634497" y="548932"/>
                    <a:pt x="555260" y="593890"/>
                  </a:cubicBezTo>
                  <a:lnTo>
                    <a:pt x="481582" y="640490"/>
                  </a:lnTo>
                  <a:lnTo>
                    <a:pt x="478204" y="642626"/>
                  </a:lnTo>
                  <a:cubicBezTo>
                    <a:pt x="403434" y="695094"/>
                    <a:pt x="335828" y="758624"/>
                    <a:pt x="278155" y="831976"/>
                  </a:cubicBezTo>
                  <a:lnTo>
                    <a:pt x="260521" y="856865"/>
                  </a:lnTo>
                  <a:lnTo>
                    <a:pt x="223897" y="908556"/>
                  </a:lnTo>
                  <a:cubicBezTo>
                    <a:pt x="190068" y="961730"/>
                    <a:pt x="161065" y="1019086"/>
                    <a:pt x="137707" y="1080257"/>
                  </a:cubicBezTo>
                  <a:cubicBezTo>
                    <a:pt x="114350" y="1141427"/>
                    <a:pt x="97744" y="1203518"/>
                    <a:pt x="87522" y="1265706"/>
                  </a:cubicBezTo>
                  <a:lnTo>
                    <a:pt x="80375" y="1328648"/>
                  </a:lnTo>
                  <a:lnTo>
                    <a:pt x="67637" y="1300930"/>
                  </a:lnTo>
                  <a:cubicBezTo>
                    <a:pt x="32949" y="1214308"/>
                    <a:pt x="11733" y="1123995"/>
                    <a:pt x="3679" y="1033007"/>
                  </a:cubicBezTo>
                  <a:lnTo>
                    <a:pt x="3518" y="1029016"/>
                  </a:lnTo>
                  <a:lnTo>
                    <a:pt x="0" y="941908"/>
                  </a:lnTo>
                  <a:cubicBezTo>
                    <a:pt x="686" y="850807"/>
                    <a:pt x="14427" y="760038"/>
                    <a:pt x="40914" y="672620"/>
                  </a:cubicBezTo>
                  <a:lnTo>
                    <a:pt x="62216" y="612862"/>
                  </a:lnTo>
                  <a:lnTo>
                    <a:pt x="71638" y="586430"/>
                  </a:lnTo>
                  <a:close/>
                </a:path>
              </a:pathLst>
            </a:custGeom>
            <a:solidFill>
              <a:srgbClr val="1B78AD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36000" rIns="0" bIns="0"/>
            <a:lstStyle/>
            <a:p>
              <a:pPr lvl="0"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  <p:sp>
          <p:nvSpPr>
            <p:cNvPr id="32776" name="任意多边形 23"/>
            <p:cNvSpPr/>
            <p:nvPr/>
          </p:nvSpPr>
          <p:spPr>
            <a:xfrm rot="-3320775">
              <a:off x="1988915" y="2846044"/>
              <a:ext cx="1896665" cy="1260872"/>
            </a:xfrm>
            <a:custGeom>
              <a:avLst/>
              <a:gdLst>
                <a:gd name="txL" fmla="*/ 0 w 1897068"/>
                <a:gd name="txT" fmla="*/ 0 h 1260240"/>
                <a:gd name="txR" fmla="*/ 1897068 w 1897068"/>
                <a:gd name="txB" fmla="*/ 1260240 h 1260240"/>
              </a:gdLst>
              <a:ahLst/>
              <a:cxnLst>
                <a:cxn ang="0">
                  <a:pos x="7760375" y="0"/>
                </a:cxn>
                <a:cxn ang="0">
                  <a:pos x="7804787" y="120909"/>
                </a:cxn>
                <a:cxn ang="0">
                  <a:pos x="7985746" y="1270312"/>
                </a:cxn>
                <a:cxn ang="0">
                  <a:pos x="7985116" y="1287185"/>
                </a:cxn>
                <a:cxn ang="0">
                  <a:pos x="7971446" y="1655215"/>
                </a:cxn>
                <a:cxn ang="0">
                  <a:pos x="7711840" y="2776009"/>
                </a:cxn>
                <a:cxn ang="0">
                  <a:pos x="7602927" y="3020727"/>
                </a:cxn>
                <a:cxn ang="0">
                  <a:pos x="7554762" y="3128961"/>
                </a:cxn>
                <a:cxn ang="0">
                  <a:pos x="6263257" y="4612797"/>
                </a:cxn>
                <a:cxn ang="0">
                  <a:pos x="6014208" y="4767544"/>
                </a:cxn>
                <a:cxn ang="0">
                  <a:pos x="5915728" y="4828733"/>
                </a:cxn>
                <a:cxn ang="0">
                  <a:pos x="3275926" y="5258459"/>
                </a:cxn>
                <a:cxn ang="0">
                  <a:pos x="3244687" y="5251184"/>
                </a:cxn>
                <a:cxn ang="0">
                  <a:pos x="2902728" y="5171445"/>
                </a:cxn>
                <a:cxn ang="0">
                  <a:pos x="708638" y="3595096"/>
                </a:cxn>
                <a:cxn ang="0">
                  <a:pos x="14524" y="978205"/>
                </a:cxn>
                <a:cxn ang="0">
                  <a:pos x="61032" y="628975"/>
                </a:cxn>
                <a:cxn ang="0">
                  <a:pos x="70362" y="659760"/>
                </a:cxn>
                <a:cxn ang="0">
                  <a:pos x="1761094" y="2739211"/>
                </a:cxn>
                <a:cxn ang="0">
                  <a:pos x="1863138" y="2794208"/>
                </a:cxn>
                <a:cxn ang="0">
                  <a:pos x="2121199" y="2933288"/>
                </a:cxn>
                <a:cxn ang="0">
                  <a:pos x="4047409" y="3313842"/>
                </a:cxn>
                <a:cxn ang="0">
                  <a:pos x="4164901" y="3301593"/>
                </a:cxn>
                <a:cxn ang="0">
                  <a:pos x="4430526" y="3273887"/>
                </a:cxn>
                <a:cxn ang="0">
                  <a:pos x="5527514" y="2939123"/>
                </a:cxn>
                <a:cxn ang="0">
                  <a:pos x="5851944" y="2766986"/>
                </a:cxn>
                <a:cxn ang="0">
                  <a:pos x="5866804" y="2759097"/>
                </a:cxn>
                <a:cxn ang="0">
                  <a:pos x="6768188" y="2027122"/>
                </a:cxn>
                <a:cxn ang="0">
                  <a:pos x="6850331" y="1928061"/>
                </a:cxn>
                <a:cxn ang="0">
                  <a:pos x="7020904" y="1722350"/>
                </a:cxn>
                <a:cxn ang="0">
                  <a:pos x="7438671" y="1027403"/>
                </a:cxn>
                <a:cxn ang="0">
                  <a:pos x="7709828" y="262760"/>
                </a:cxn>
              </a:cxnLst>
              <a:rect l="txL" t="txT" r="txR" b="txB"/>
              <a:pathLst>
                <a:path w="1897068" h="1260240">
                  <a:moveTo>
                    <a:pt x="1843529" y="0"/>
                  </a:moveTo>
                  <a:lnTo>
                    <a:pt x="1854079" y="28621"/>
                  </a:lnTo>
                  <a:cubicBezTo>
                    <a:pt x="1881946" y="117672"/>
                    <a:pt x="1896094" y="209359"/>
                    <a:pt x="1897068" y="300696"/>
                  </a:cubicBezTo>
                  <a:lnTo>
                    <a:pt x="1896919" y="304690"/>
                  </a:lnTo>
                  <a:lnTo>
                    <a:pt x="1893671" y="391807"/>
                  </a:lnTo>
                  <a:cubicBezTo>
                    <a:pt x="1885925" y="482580"/>
                    <a:pt x="1865186" y="572010"/>
                    <a:pt x="1831999" y="657110"/>
                  </a:cubicBezTo>
                  <a:lnTo>
                    <a:pt x="1806127" y="715037"/>
                  </a:lnTo>
                  <a:lnTo>
                    <a:pt x="1794685" y="740658"/>
                  </a:lnTo>
                  <a:cubicBezTo>
                    <a:pt x="1725646" y="877132"/>
                    <a:pt x="1622536" y="998817"/>
                    <a:pt x="1487879" y="1091897"/>
                  </a:cubicBezTo>
                  <a:lnTo>
                    <a:pt x="1428716" y="1128527"/>
                  </a:lnTo>
                  <a:lnTo>
                    <a:pt x="1405321" y="1143011"/>
                  </a:lnTo>
                  <a:cubicBezTo>
                    <a:pt x="1208832" y="1251278"/>
                    <a:pt x="987159" y="1282877"/>
                    <a:pt x="778218" y="1244732"/>
                  </a:cubicBezTo>
                  <a:lnTo>
                    <a:pt x="770798" y="1243009"/>
                  </a:lnTo>
                  <a:lnTo>
                    <a:pt x="689563" y="1224134"/>
                  </a:lnTo>
                  <a:cubicBezTo>
                    <a:pt x="485034" y="1166204"/>
                    <a:pt x="298655" y="1039517"/>
                    <a:pt x="168342" y="850996"/>
                  </a:cubicBezTo>
                  <a:cubicBezTo>
                    <a:pt x="38030" y="662476"/>
                    <a:pt x="-14627" y="443356"/>
                    <a:pt x="3450" y="231551"/>
                  </a:cubicBezTo>
                  <a:lnTo>
                    <a:pt x="14498" y="148885"/>
                  </a:lnTo>
                  <a:lnTo>
                    <a:pt x="16715" y="156172"/>
                  </a:lnTo>
                  <a:cubicBezTo>
                    <a:pt x="88151" y="356192"/>
                    <a:pt x="226354" y="532367"/>
                    <a:pt x="418360" y="648399"/>
                  </a:cubicBezTo>
                  <a:lnTo>
                    <a:pt x="442601" y="661418"/>
                  </a:lnTo>
                  <a:lnTo>
                    <a:pt x="503905" y="694339"/>
                  </a:lnTo>
                  <a:cubicBezTo>
                    <a:pt x="651843" y="764416"/>
                    <a:pt x="808781" y="792868"/>
                    <a:pt x="961489" y="784421"/>
                  </a:cubicBezTo>
                  <a:lnTo>
                    <a:pt x="989400" y="781521"/>
                  </a:lnTo>
                  <a:lnTo>
                    <a:pt x="1052501" y="774963"/>
                  </a:lnTo>
                  <a:cubicBezTo>
                    <a:pt x="1142795" y="761152"/>
                    <a:pt x="1230612" y="734399"/>
                    <a:pt x="1313098" y="695721"/>
                  </a:cubicBezTo>
                  <a:lnTo>
                    <a:pt x="1390169" y="654974"/>
                  </a:lnTo>
                  <a:lnTo>
                    <a:pt x="1393699" y="653107"/>
                  </a:lnTo>
                  <a:cubicBezTo>
                    <a:pt x="1472314" y="606594"/>
                    <a:pt x="1544642" y="548498"/>
                    <a:pt x="1607829" y="479840"/>
                  </a:cubicBezTo>
                  <a:lnTo>
                    <a:pt x="1627342" y="456392"/>
                  </a:lnTo>
                  <a:lnTo>
                    <a:pt x="1667863" y="407698"/>
                  </a:lnTo>
                  <a:cubicBezTo>
                    <a:pt x="1705713" y="357308"/>
                    <a:pt x="1739076" y="302373"/>
                    <a:pt x="1767107" y="243197"/>
                  </a:cubicBezTo>
                  <a:cubicBezTo>
                    <a:pt x="1795138" y="184022"/>
                    <a:pt x="1816508" y="123406"/>
                    <a:pt x="1831521" y="62198"/>
                  </a:cubicBezTo>
                  <a:lnTo>
                    <a:pt x="1843529" y="0"/>
                  </a:lnTo>
                  <a:close/>
                </a:path>
              </a:pathLst>
            </a:custGeom>
            <a:solidFill>
              <a:srgbClr val="024F5D"/>
            </a:solidFill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 anchor="b"/>
            <a:lstStyle/>
            <a:p>
              <a:pPr lvl="0" algn="ctr" eaLnBrk="1" hangingPunct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  <p:sp>
          <p:nvSpPr>
            <p:cNvPr id="32777" name="任意多边形 27"/>
            <p:cNvSpPr/>
            <p:nvPr/>
          </p:nvSpPr>
          <p:spPr>
            <a:xfrm rot="3838178">
              <a:off x="1022128" y="2098331"/>
              <a:ext cx="1897856" cy="1248966"/>
            </a:xfrm>
            <a:custGeom>
              <a:avLst/>
              <a:gdLst>
                <a:gd name="txL" fmla="*/ 0 w 1897143"/>
                <a:gd name="txT" fmla="*/ 0 h 1249545"/>
                <a:gd name="txR" fmla="*/ 1897143 w 1897143"/>
                <a:gd name="txB" fmla="*/ 1249545 h 1249545"/>
              </a:gdLst>
              <a:ahLst/>
              <a:cxnLst>
                <a:cxn ang="0">
                  <a:pos x="69800" y="534024"/>
                </a:cxn>
                <a:cxn ang="0">
                  <a:pos x="78799" y="564758"/>
                </a:cxn>
                <a:cxn ang="0">
                  <a:pos x="1750902" y="2653914"/>
                </a:cxn>
                <a:cxn ang="0">
                  <a:pos x="1852667" y="2709848"/>
                </a:cxn>
                <a:cxn ang="0">
                  <a:pos x="2110009" y="2851305"/>
                </a:cxn>
                <a:cxn ang="0">
                  <a:pos x="4038747" y="3252917"/>
                </a:cxn>
                <a:cxn ang="0">
                  <a:pos x="4156814" y="3242128"/>
                </a:cxn>
                <a:cxn ang="0">
                  <a:pos x="4423749" y="3217728"/>
                </a:cxn>
                <a:cxn ang="0">
                  <a:pos x="5528754" y="2897725"/>
                </a:cxn>
                <a:cxn ang="0">
                  <a:pos x="5856434" y="2730320"/>
                </a:cxn>
                <a:cxn ang="0">
                  <a:pos x="5871449" y="2722652"/>
                </a:cxn>
                <a:cxn ang="0">
                  <a:pos x="6784883" y="2005101"/>
                </a:cxn>
                <a:cxn ang="0">
                  <a:pos x="6868505" y="1907516"/>
                </a:cxn>
                <a:cxn ang="0">
                  <a:pos x="7042160" y="1704878"/>
                </a:cxn>
                <a:cxn ang="0">
                  <a:pos x="7469761" y="1018408"/>
                </a:cxn>
                <a:cxn ang="0">
                  <a:pos x="7751042" y="260844"/>
                </a:cxn>
                <a:cxn ang="0">
                  <a:pos x="7804909" y="0"/>
                </a:cxn>
                <a:cxn ang="0">
                  <a:pos x="7848039" y="120841"/>
                </a:cxn>
                <a:cxn ang="0">
                  <a:pos x="8015946" y="1266615"/>
                </a:cxn>
                <a:cxn ang="0">
                  <a:pos x="8015114" y="1283393"/>
                </a:cxn>
                <a:cxn ang="0">
                  <a:pos x="7997000" y="1649419"/>
                </a:cxn>
                <a:cxn ang="0">
                  <a:pos x="7723050" y="2761476"/>
                </a:cxn>
                <a:cxn ang="0">
                  <a:pos x="7610822" y="3003670"/>
                </a:cxn>
                <a:cxn ang="0">
                  <a:pos x="7561186" y="3110786"/>
                </a:cxn>
                <a:cxn ang="0">
                  <a:pos x="6247214" y="4571766"/>
                </a:cxn>
                <a:cxn ang="0">
                  <a:pos x="5995411" y="4722755"/>
                </a:cxn>
                <a:cxn ang="0">
                  <a:pos x="5895836" y="4782463"/>
                </a:cxn>
                <a:cxn ang="0">
                  <a:pos x="3241209" y="5178555"/>
                </a:cxn>
                <a:cxn ang="0">
                  <a:pos x="3209946" y="5170938"/>
                </a:cxn>
                <a:cxn ang="0">
                  <a:pos x="2867676" y="5087532"/>
                </a:cxn>
                <a:cxn ang="0">
                  <a:pos x="684365" y="3492946"/>
                </a:cxn>
                <a:cxn ang="0">
                  <a:pos x="18952" y="880938"/>
                </a:cxn>
              </a:cxnLst>
              <a:rect l="txL" t="txT" r="txR" b="txB"/>
              <a:pathLst>
                <a:path w="1897143" h="1249545">
                  <a:moveTo>
                    <a:pt x="16520" y="127039"/>
                  </a:moveTo>
                  <a:lnTo>
                    <a:pt x="18649" y="134351"/>
                  </a:lnTo>
                  <a:cubicBezTo>
                    <a:pt x="87692" y="335210"/>
                    <a:pt x="223781" y="513023"/>
                    <a:pt x="414388" y="631339"/>
                  </a:cubicBezTo>
                  <a:lnTo>
                    <a:pt x="438473" y="644646"/>
                  </a:lnTo>
                  <a:lnTo>
                    <a:pt x="499378" y="678297"/>
                  </a:lnTo>
                  <a:cubicBezTo>
                    <a:pt x="646469" y="750134"/>
                    <a:pt x="803056" y="780459"/>
                    <a:pt x="955855" y="773836"/>
                  </a:cubicBezTo>
                  <a:lnTo>
                    <a:pt x="983798" y="771269"/>
                  </a:lnTo>
                  <a:lnTo>
                    <a:pt x="1046973" y="765465"/>
                  </a:lnTo>
                  <a:cubicBezTo>
                    <a:pt x="1137424" y="752734"/>
                    <a:pt x="1225556" y="727029"/>
                    <a:pt x="1308497" y="689339"/>
                  </a:cubicBezTo>
                  <a:lnTo>
                    <a:pt x="1386049" y="649516"/>
                  </a:lnTo>
                  <a:lnTo>
                    <a:pt x="1389602" y="647691"/>
                  </a:lnTo>
                  <a:cubicBezTo>
                    <a:pt x="1468766" y="602120"/>
                    <a:pt x="1541783" y="544892"/>
                    <a:pt x="1605785" y="476993"/>
                  </a:cubicBezTo>
                  <a:lnTo>
                    <a:pt x="1625577" y="453779"/>
                  </a:lnTo>
                  <a:lnTo>
                    <a:pt x="1666676" y="405573"/>
                  </a:lnTo>
                  <a:cubicBezTo>
                    <a:pt x="1705125" y="355638"/>
                    <a:pt x="1739142" y="301105"/>
                    <a:pt x="1767877" y="242269"/>
                  </a:cubicBezTo>
                  <a:cubicBezTo>
                    <a:pt x="1796612" y="183432"/>
                    <a:pt x="1818705" y="123077"/>
                    <a:pt x="1834448" y="62052"/>
                  </a:cubicBezTo>
                  <a:lnTo>
                    <a:pt x="1847197" y="0"/>
                  </a:lnTo>
                  <a:lnTo>
                    <a:pt x="1857405" y="28747"/>
                  </a:lnTo>
                  <a:cubicBezTo>
                    <a:pt x="1884207" y="118124"/>
                    <a:pt x="1897259" y="209973"/>
                    <a:pt x="1897143" y="301315"/>
                  </a:cubicBezTo>
                  <a:lnTo>
                    <a:pt x="1896946" y="305306"/>
                  </a:lnTo>
                  <a:lnTo>
                    <a:pt x="1892659" y="392380"/>
                  </a:lnTo>
                  <a:cubicBezTo>
                    <a:pt x="1883829" y="483054"/>
                    <a:pt x="1862023" y="572229"/>
                    <a:pt x="1827823" y="656928"/>
                  </a:cubicBezTo>
                  <a:lnTo>
                    <a:pt x="1801262" y="714542"/>
                  </a:lnTo>
                  <a:lnTo>
                    <a:pt x="1789514" y="740025"/>
                  </a:lnTo>
                  <a:cubicBezTo>
                    <a:pt x="1718850" y="875663"/>
                    <a:pt x="1614296" y="996109"/>
                    <a:pt x="1478536" y="1087576"/>
                  </a:cubicBezTo>
                  <a:lnTo>
                    <a:pt x="1418940" y="1123496"/>
                  </a:lnTo>
                  <a:lnTo>
                    <a:pt x="1395374" y="1137700"/>
                  </a:lnTo>
                  <a:cubicBezTo>
                    <a:pt x="1197606" y="1243613"/>
                    <a:pt x="975572" y="1272564"/>
                    <a:pt x="767101" y="1231926"/>
                  </a:cubicBezTo>
                  <a:lnTo>
                    <a:pt x="759702" y="1230114"/>
                  </a:lnTo>
                  <a:lnTo>
                    <a:pt x="678697" y="1210272"/>
                  </a:lnTo>
                  <a:cubicBezTo>
                    <a:pt x="474875" y="1149903"/>
                    <a:pt x="290022" y="1021000"/>
                    <a:pt x="161969" y="830937"/>
                  </a:cubicBezTo>
                  <a:cubicBezTo>
                    <a:pt x="33917" y="640874"/>
                    <a:pt x="-16120" y="421140"/>
                    <a:pt x="4485" y="209567"/>
                  </a:cubicBezTo>
                  <a:lnTo>
                    <a:pt x="16520" y="127039"/>
                  </a:lnTo>
                  <a:close/>
                </a:path>
              </a:pathLst>
            </a:custGeom>
            <a:solidFill>
              <a:srgbClr val="024F5D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648000" rIns="0" bIns="0" anchor="ctr"/>
            <a:lstStyle/>
            <a:p>
              <a:pPr lvl="0"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摄图网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BDB4262-63EF-42F1-B15B-4D1BAF2B5A63}"/>
              </a:ext>
            </a:extLst>
          </p:cNvPr>
          <p:cNvSpPr txBox="1"/>
          <p:nvPr/>
        </p:nvSpPr>
        <p:spPr>
          <a:xfrm>
            <a:off x="4386565" y="1092168"/>
            <a:ext cx="4244340" cy="286232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学习新语言时，查阅官方文档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需要维护代码时，少用</a:t>
            </a:r>
            <a:r>
              <a:rPr lang="en-US" altLang="zh-CN" dirty="0"/>
              <a:t>switch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使用两次以上的代码，写成函数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不要一个</a:t>
            </a:r>
            <a:r>
              <a:rPr lang="en-US" altLang="zh-CN" dirty="0" err="1"/>
              <a:t>cpp</a:t>
            </a:r>
            <a:r>
              <a:rPr lang="zh-CN" altLang="en-US" dirty="0"/>
              <a:t>文件解决问题，重复用</a:t>
            </a:r>
            <a:r>
              <a:rPr lang="en-US" altLang="zh-CN" dirty="0"/>
              <a:t>.h</a:t>
            </a:r>
            <a:r>
              <a:rPr lang="zh-CN" altLang="en-US" dirty="0"/>
              <a:t>文件，将项目分模块完成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5.   </a:t>
            </a:r>
            <a:r>
              <a:rPr lang="zh-CN" altLang="en-US" dirty="0"/>
              <a:t>注意安全性问题，请教网络安全小组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D521C-D3CE-4C63-B79E-6CCD13744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0" y="80940"/>
            <a:ext cx="2850127" cy="5105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422">
        <p14:flip dir="r"/>
      </p:transition>
    </mc:Choice>
    <mc:Fallback xmlns="">
      <p:transition spd="slow" advClick="0" advTm="2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D0089140-E60F-46B0-8890-5F5C0EA8542E}"/>
              </a:ext>
            </a:extLst>
          </p:cNvPr>
          <p:cNvSpPr/>
          <p:nvPr/>
        </p:nvSpPr>
        <p:spPr bwMode="auto">
          <a:xfrm>
            <a:off x="1442224" y="517515"/>
            <a:ext cx="3790176" cy="3617293"/>
          </a:xfrm>
          <a:prstGeom prst="triangle">
            <a:avLst/>
          </a:prstGeom>
          <a:noFill/>
          <a:ln w="9525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88CD3E8D-9479-4E49-89E4-E0CB71890EDA}"/>
              </a:ext>
            </a:extLst>
          </p:cNvPr>
          <p:cNvSpPr/>
          <p:nvPr/>
        </p:nvSpPr>
        <p:spPr bwMode="auto">
          <a:xfrm>
            <a:off x="1756195" y="1122219"/>
            <a:ext cx="2618510" cy="2521527"/>
          </a:xfrm>
          <a:prstGeom prst="triangle">
            <a:avLst/>
          </a:prstGeom>
          <a:noFill/>
          <a:ln w="730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A08E618-BD7A-418F-B06E-8C6AAB2CA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210540" y="858530"/>
            <a:ext cx="4364856" cy="3725027"/>
          </a:xfrm>
          <a:custGeom>
            <a:avLst/>
            <a:gdLst>
              <a:gd name="connsiteX0" fmla="*/ 0 w 3242619"/>
              <a:gd name="connsiteY0" fmla="*/ 2180471 h 2767295"/>
              <a:gd name="connsiteX1" fmla="*/ 3242619 w 3242619"/>
              <a:gd name="connsiteY1" fmla="*/ 2180471 h 2767295"/>
              <a:gd name="connsiteX2" fmla="*/ 3242619 w 3242619"/>
              <a:gd name="connsiteY2" fmla="*/ 2767295 h 2767295"/>
              <a:gd name="connsiteX3" fmla="*/ 0 w 3242619"/>
              <a:gd name="connsiteY3" fmla="*/ 2767295 h 2767295"/>
              <a:gd name="connsiteX4" fmla="*/ 0 w 3242619"/>
              <a:gd name="connsiteY4" fmla="*/ 0 h 2767295"/>
              <a:gd name="connsiteX5" fmla="*/ 3242619 w 3242619"/>
              <a:gd name="connsiteY5" fmla="*/ 0 h 2767295"/>
              <a:gd name="connsiteX6" fmla="*/ 3242619 w 3242619"/>
              <a:gd name="connsiteY6" fmla="*/ 780975 h 2767295"/>
              <a:gd name="connsiteX7" fmla="*/ 0 w 3242619"/>
              <a:gd name="connsiteY7" fmla="*/ 780975 h 276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619" h="2767295">
                <a:moveTo>
                  <a:pt x="0" y="2180471"/>
                </a:moveTo>
                <a:lnTo>
                  <a:pt x="3242619" y="2180471"/>
                </a:lnTo>
                <a:lnTo>
                  <a:pt x="3242619" y="2767295"/>
                </a:lnTo>
                <a:lnTo>
                  <a:pt x="0" y="2767295"/>
                </a:lnTo>
                <a:close/>
                <a:moveTo>
                  <a:pt x="0" y="0"/>
                </a:moveTo>
                <a:lnTo>
                  <a:pt x="3242619" y="0"/>
                </a:lnTo>
                <a:lnTo>
                  <a:pt x="3242619" y="780975"/>
                </a:lnTo>
                <a:lnTo>
                  <a:pt x="0" y="780975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74654A-0CB8-4619-B4CB-928A06F84280}"/>
              </a:ext>
            </a:extLst>
          </p:cNvPr>
          <p:cNvSpPr txBox="1"/>
          <p:nvPr/>
        </p:nvSpPr>
        <p:spPr>
          <a:xfrm>
            <a:off x="517824" y="2400318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晨灼灼</a:t>
            </a:r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0ED300-D9AB-43F4-92E7-6D36D84EDF66}"/>
              </a:ext>
            </a:extLst>
          </p:cNvPr>
          <p:cNvCxnSpPr>
            <a:cxnSpLocks/>
          </p:cNvCxnSpPr>
          <p:nvPr/>
        </p:nvCxnSpPr>
        <p:spPr bwMode="auto">
          <a:xfrm>
            <a:off x="603956" y="2436655"/>
            <a:ext cx="60897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B5B2267-04C0-4823-A61E-49652C37561E}"/>
              </a:ext>
            </a:extLst>
          </p:cNvPr>
          <p:cNvSpPr txBox="1"/>
          <p:nvPr/>
        </p:nvSpPr>
        <p:spPr>
          <a:xfrm>
            <a:off x="961886" y="1569393"/>
            <a:ext cx="4750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22ECF3-381B-49D0-AD3C-E15A710BB42E}"/>
              </a:ext>
            </a:extLst>
          </p:cNvPr>
          <p:cNvSpPr txBox="1"/>
          <p:nvPr/>
        </p:nvSpPr>
        <p:spPr>
          <a:xfrm>
            <a:off x="826834" y="3141443"/>
            <a:ext cx="5643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TECHNOLOGY PPT TEMPLATE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85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21">
        <p14:vortex dir="r"/>
      </p:transition>
    </mc:Choice>
    <mc:Fallback xmlns="">
      <p:transition spd="slow" advClick="0" advTm="6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" grpId="0"/>
      <p:bldP spid="31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2560395" y="1956759"/>
            <a:ext cx="4023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开发与运行环境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FB1FF45-E6DC-4552-B69C-5B07D834FDF3}"/>
              </a:ext>
            </a:extLst>
          </p:cNvPr>
          <p:cNvGrpSpPr/>
          <p:nvPr/>
        </p:nvGrpSpPr>
        <p:grpSpPr>
          <a:xfrm>
            <a:off x="3804785" y="484055"/>
            <a:ext cx="1534427" cy="1392341"/>
            <a:chOff x="3804785" y="484055"/>
            <a:chExt cx="1534427" cy="1392341"/>
          </a:xfrm>
        </p:grpSpPr>
        <p:sp>
          <p:nvSpPr>
            <p:cNvPr id="27" name="文本框 10"/>
            <p:cNvSpPr txBox="1">
              <a:spLocks noChangeArrowheads="1"/>
            </p:cNvSpPr>
            <p:nvPr/>
          </p:nvSpPr>
          <p:spPr bwMode="auto">
            <a:xfrm>
              <a:off x="3876816" y="871377"/>
              <a:ext cx="1415417" cy="100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DEE0C81-137B-4BB7-BD60-0D75257344AD}"/>
                </a:ext>
              </a:extLst>
            </p:cNvPr>
            <p:cNvSpPr/>
            <p:nvPr/>
          </p:nvSpPr>
          <p:spPr bwMode="auto">
            <a:xfrm>
              <a:off x="3804785" y="484055"/>
              <a:ext cx="1534427" cy="1194433"/>
            </a:xfrm>
            <a:prstGeom prst="triangl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C70641-F59B-452D-8525-EBED9C8C6510}"/>
              </a:ext>
            </a:extLst>
          </p:cNvPr>
          <p:cNvCxnSpPr>
            <a:cxnSpLocks/>
          </p:cNvCxnSpPr>
          <p:nvPr/>
        </p:nvCxnSpPr>
        <p:spPr bwMode="auto">
          <a:xfrm>
            <a:off x="1699228" y="2648007"/>
            <a:ext cx="51607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36BE0-F4B3-4955-8D40-350C0BE14DFE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6131" y="1956759"/>
            <a:ext cx="1399387" cy="13824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文本框 12">
            <a:extLst>
              <a:ext uri="{FF2B5EF4-FFF2-40B4-BE49-F238E27FC236}">
                <a16:creationId xmlns:a16="http://schemas.microsoft.com/office/drawing/2014/main" id="{20342405-4320-4991-9D04-284567EBC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274" y="2754480"/>
            <a:ext cx="4023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Development and Operating Environment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1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622">
        <p14:flip dir="r"/>
      </p:transition>
    </mc:Choice>
    <mc:Fallback xmlns="">
      <p:transition spd="slow" advClick="0" advTm="5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Visual Studio 2017 logo”的图片搜索结果">
            <a:extLst>
              <a:ext uri="{FF2B5EF4-FFF2-40B4-BE49-F238E27FC236}">
                <a16:creationId xmlns:a16="http://schemas.microsoft.com/office/drawing/2014/main" id="{53FC8A69-96A4-483B-BF99-28D32FAC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3" y="2461022"/>
            <a:ext cx="1750217" cy="17502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11B906-8C88-4D26-BD00-4342EA4EA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95" y="289322"/>
            <a:ext cx="1818319" cy="1750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B99FEC-010E-4035-BCAA-896300541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499" y="2461022"/>
            <a:ext cx="1758903" cy="1750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B59A9F4-953B-458F-9130-6E0FBF7729D4}"/>
              </a:ext>
            </a:extLst>
          </p:cNvPr>
          <p:cNvGrpSpPr/>
          <p:nvPr/>
        </p:nvGrpSpPr>
        <p:grpSpPr>
          <a:xfrm>
            <a:off x="987715" y="315279"/>
            <a:ext cx="5500990" cy="3895959"/>
            <a:chOff x="773953" y="809763"/>
            <a:chExt cx="1847558" cy="1308494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913F553-831A-4E34-9232-EA0F6E97FE1F}"/>
                </a:ext>
              </a:extLst>
            </p:cNvPr>
            <p:cNvSpPr/>
            <p:nvPr/>
          </p:nvSpPr>
          <p:spPr>
            <a:xfrm>
              <a:off x="773953" y="809763"/>
              <a:ext cx="496238" cy="570389"/>
            </a:xfrm>
            <a:custGeom>
              <a:avLst/>
              <a:gdLst>
                <a:gd name="connsiteX0" fmla="*/ 0 w 444658"/>
                <a:gd name="connsiteY0" fmla="*/ 193426 h 386852"/>
                <a:gd name="connsiteX1" fmla="*/ 96713 w 444658"/>
                <a:gd name="connsiteY1" fmla="*/ 0 h 386852"/>
                <a:gd name="connsiteX2" fmla="*/ 347945 w 444658"/>
                <a:gd name="connsiteY2" fmla="*/ 0 h 386852"/>
                <a:gd name="connsiteX3" fmla="*/ 444658 w 444658"/>
                <a:gd name="connsiteY3" fmla="*/ 193426 h 386852"/>
                <a:gd name="connsiteX4" fmla="*/ 347945 w 444658"/>
                <a:gd name="connsiteY4" fmla="*/ 386852 h 386852"/>
                <a:gd name="connsiteX5" fmla="*/ 96713 w 444658"/>
                <a:gd name="connsiteY5" fmla="*/ 386852 h 386852"/>
                <a:gd name="connsiteX6" fmla="*/ 0 w 444658"/>
                <a:gd name="connsiteY6" fmla="*/ 193426 h 38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658" h="386852">
                  <a:moveTo>
                    <a:pt x="222329" y="0"/>
                  </a:moveTo>
                  <a:lnTo>
                    <a:pt x="444658" y="84140"/>
                  </a:lnTo>
                  <a:lnTo>
                    <a:pt x="444658" y="302712"/>
                  </a:lnTo>
                  <a:lnTo>
                    <a:pt x="222329" y="386852"/>
                  </a:lnTo>
                  <a:lnTo>
                    <a:pt x="0" y="302712"/>
                  </a:lnTo>
                  <a:lnTo>
                    <a:pt x="0" y="84140"/>
                  </a:lnTo>
                  <a:lnTo>
                    <a:pt x="222329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34" tIns="88344" rIns="79334" bIns="8834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VS2017</a:t>
              </a:r>
              <a:endParaRPr lang="zh-CN" sz="2000" kern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9CA82F-8CA5-4850-9006-E6E76E2F27B7}"/>
                </a:ext>
              </a:extLst>
            </p:cNvPr>
            <p:cNvSpPr/>
            <p:nvPr/>
          </p:nvSpPr>
          <p:spPr>
            <a:xfrm>
              <a:off x="1886487" y="1096609"/>
              <a:ext cx="496238" cy="2667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BCBA2CF-F0F7-4BC1-963F-0F6EE054A523}"/>
                </a:ext>
              </a:extLst>
            </p:cNvPr>
            <p:cNvSpPr/>
            <p:nvPr/>
          </p:nvSpPr>
          <p:spPr>
            <a:xfrm>
              <a:off x="1447017" y="1539149"/>
              <a:ext cx="496238" cy="570388"/>
            </a:xfrm>
            <a:custGeom>
              <a:avLst/>
              <a:gdLst>
                <a:gd name="connsiteX0" fmla="*/ 0 w 444658"/>
                <a:gd name="connsiteY0" fmla="*/ 193426 h 386852"/>
                <a:gd name="connsiteX1" fmla="*/ 96713 w 444658"/>
                <a:gd name="connsiteY1" fmla="*/ 0 h 386852"/>
                <a:gd name="connsiteX2" fmla="*/ 347945 w 444658"/>
                <a:gd name="connsiteY2" fmla="*/ 0 h 386852"/>
                <a:gd name="connsiteX3" fmla="*/ 444658 w 444658"/>
                <a:gd name="connsiteY3" fmla="*/ 193426 h 386852"/>
                <a:gd name="connsiteX4" fmla="*/ 347945 w 444658"/>
                <a:gd name="connsiteY4" fmla="*/ 386852 h 386852"/>
                <a:gd name="connsiteX5" fmla="*/ 96713 w 444658"/>
                <a:gd name="connsiteY5" fmla="*/ 386852 h 386852"/>
                <a:gd name="connsiteX6" fmla="*/ 0 w 444658"/>
                <a:gd name="connsiteY6" fmla="*/ 193426 h 38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658" h="386852">
                  <a:moveTo>
                    <a:pt x="222329" y="0"/>
                  </a:moveTo>
                  <a:lnTo>
                    <a:pt x="444658" y="84140"/>
                  </a:lnTo>
                  <a:lnTo>
                    <a:pt x="444658" y="302712"/>
                  </a:lnTo>
                  <a:lnTo>
                    <a:pt x="222329" y="386852"/>
                  </a:lnTo>
                  <a:lnTo>
                    <a:pt x="0" y="302712"/>
                  </a:lnTo>
                  <a:lnTo>
                    <a:pt x="0" y="84140"/>
                  </a:lnTo>
                  <a:lnTo>
                    <a:pt x="222329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34" tIns="88344" rIns="79334" bIns="8834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MYSQL8.0</a:t>
              </a:r>
              <a:endParaRPr lang="zh-CN" sz="2000" kern="12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ADFDF4-002F-4028-9D52-23D123F74FED}"/>
                </a:ext>
              </a:extLst>
            </p:cNvPr>
            <p:cNvSpPr/>
            <p:nvPr/>
          </p:nvSpPr>
          <p:spPr>
            <a:xfrm>
              <a:off x="781956" y="1474035"/>
              <a:ext cx="480231" cy="2667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DF3975D-DBA8-4987-9C73-50E393353BB7}"/>
                </a:ext>
              </a:extLst>
            </p:cNvPr>
            <p:cNvSpPr/>
            <p:nvPr/>
          </p:nvSpPr>
          <p:spPr>
            <a:xfrm>
              <a:off x="2125275" y="839723"/>
              <a:ext cx="496236" cy="570388"/>
            </a:xfrm>
            <a:custGeom>
              <a:avLst/>
              <a:gdLst>
                <a:gd name="connsiteX0" fmla="*/ 0 w 444658"/>
                <a:gd name="connsiteY0" fmla="*/ 193426 h 386852"/>
                <a:gd name="connsiteX1" fmla="*/ 96713 w 444658"/>
                <a:gd name="connsiteY1" fmla="*/ 0 h 386852"/>
                <a:gd name="connsiteX2" fmla="*/ 347945 w 444658"/>
                <a:gd name="connsiteY2" fmla="*/ 0 h 386852"/>
                <a:gd name="connsiteX3" fmla="*/ 444658 w 444658"/>
                <a:gd name="connsiteY3" fmla="*/ 193426 h 386852"/>
                <a:gd name="connsiteX4" fmla="*/ 347945 w 444658"/>
                <a:gd name="connsiteY4" fmla="*/ 386852 h 386852"/>
                <a:gd name="connsiteX5" fmla="*/ 96713 w 444658"/>
                <a:gd name="connsiteY5" fmla="*/ 386852 h 386852"/>
                <a:gd name="connsiteX6" fmla="*/ 0 w 444658"/>
                <a:gd name="connsiteY6" fmla="*/ 193426 h 38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658" h="386852">
                  <a:moveTo>
                    <a:pt x="222329" y="0"/>
                  </a:moveTo>
                  <a:lnTo>
                    <a:pt x="444658" y="84140"/>
                  </a:lnTo>
                  <a:lnTo>
                    <a:pt x="444658" y="302712"/>
                  </a:lnTo>
                  <a:lnTo>
                    <a:pt x="222329" y="386852"/>
                  </a:lnTo>
                  <a:lnTo>
                    <a:pt x="0" y="302712"/>
                  </a:lnTo>
                  <a:lnTo>
                    <a:pt x="0" y="84140"/>
                  </a:lnTo>
                  <a:lnTo>
                    <a:pt x="222329" y="0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34" tIns="88345" rIns="79334" bIns="8834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 dirty="0"/>
                <a:t>Windows 10</a:t>
              </a:r>
              <a:endParaRPr lang="zh-CN" sz="2000" kern="12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5CCB4A-BB7E-42E4-BCF5-309D0EFC774F}"/>
                </a:ext>
              </a:extLst>
            </p:cNvPr>
            <p:cNvSpPr/>
            <p:nvPr/>
          </p:nvSpPr>
          <p:spPr>
            <a:xfrm>
              <a:off x="1886487" y="1851462"/>
              <a:ext cx="496238" cy="26679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7529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26">
        <p14:flip dir="r"/>
      </p:transition>
    </mc:Choice>
    <mc:Fallback xmlns="">
      <p:transition spd="slow" advClick="0" advTm="302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2560393" y="1956759"/>
            <a:ext cx="4023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lang="zh-CN" altLang="en-US" sz="32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思维导图与</a:t>
            </a:r>
            <a:r>
              <a:rPr lang="en-US" altLang="zh-CN" sz="32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E-R</a:t>
            </a:r>
            <a:r>
              <a:rPr lang="zh-CN" altLang="en-US" sz="32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FB1FF45-E6DC-4552-B69C-5B07D834FDF3}"/>
              </a:ext>
            </a:extLst>
          </p:cNvPr>
          <p:cNvGrpSpPr/>
          <p:nvPr/>
        </p:nvGrpSpPr>
        <p:grpSpPr>
          <a:xfrm>
            <a:off x="3804785" y="484055"/>
            <a:ext cx="1534427" cy="1392341"/>
            <a:chOff x="3804785" y="484055"/>
            <a:chExt cx="1534427" cy="1392341"/>
          </a:xfrm>
        </p:grpSpPr>
        <p:sp>
          <p:nvSpPr>
            <p:cNvPr id="27" name="文本框 10"/>
            <p:cNvSpPr txBox="1">
              <a:spLocks noChangeArrowheads="1"/>
            </p:cNvSpPr>
            <p:nvPr/>
          </p:nvSpPr>
          <p:spPr bwMode="auto">
            <a:xfrm>
              <a:off x="3876816" y="871377"/>
              <a:ext cx="1415417" cy="100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DEE0C81-137B-4BB7-BD60-0D75257344AD}"/>
                </a:ext>
              </a:extLst>
            </p:cNvPr>
            <p:cNvSpPr/>
            <p:nvPr/>
          </p:nvSpPr>
          <p:spPr bwMode="auto">
            <a:xfrm>
              <a:off x="3804785" y="484055"/>
              <a:ext cx="1534427" cy="1194433"/>
            </a:xfrm>
            <a:prstGeom prst="triangl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C70641-F59B-452D-8525-EBED9C8C6510}"/>
              </a:ext>
            </a:extLst>
          </p:cNvPr>
          <p:cNvCxnSpPr>
            <a:cxnSpLocks/>
          </p:cNvCxnSpPr>
          <p:nvPr/>
        </p:nvCxnSpPr>
        <p:spPr bwMode="auto">
          <a:xfrm>
            <a:off x="1525819" y="2571750"/>
            <a:ext cx="55365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36BE0-F4B3-4955-8D40-350C0BE14DFE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6131" y="1956759"/>
            <a:ext cx="1399387" cy="13824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文本框 12">
            <a:extLst>
              <a:ext uri="{FF2B5EF4-FFF2-40B4-BE49-F238E27FC236}">
                <a16:creationId xmlns:a16="http://schemas.microsoft.com/office/drawing/2014/main" id="{D33D7297-5EDB-41F0-9441-1959E31C1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919" y="2658506"/>
            <a:ext cx="40232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Mind Map and E-R Map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9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189">
        <p14:flip dir="r"/>
      </p:transition>
    </mc:Choice>
    <mc:Fallback xmlns="">
      <p:transition spd="slow" advClick="0" advTm="51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6FD45A-BCDD-48AB-8968-57FB40D98B1D}"/>
              </a:ext>
            </a:extLst>
          </p:cNvPr>
          <p:cNvSpPr/>
          <p:nvPr/>
        </p:nvSpPr>
        <p:spPr>
          <a:xfrm>
            <a:off x="1768099" y="2800023"/>
            <a:ext cx="811933" cy="6302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0" i="0" kern="1200" baseline="0" dirty="0"/>
              <a:t>管理员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455287-C99D-4EA1-AC7A-6D72EF32EE4C}"/>
              </a:ext>
            </a:extLst>
          </p:cNvPr>
          <p:cNvSpPr/>
          <p:nvPr/>
        </p:nvSpPr>
        <p:spPr>
          <a:xfrm>
            <a:off x="3963977" y="1250992"/>
            <a:ext cx="811933" cy="6302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dirty="0"/>
              <a:t>用户</a:t>
            </a:r>
            <a:endParaRPr lang="zh-CN" altLang="en-US" sz="2400" b="0" i="0" kern="1200" baseline="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461DAC-4D85-47F9-A516-DA336DC1F6E6}"/>
              </a:ext>
            </a:extLst>
          </p:cNvPr>
          <p:cNvSpPr/>
          <p:nvPr/>
        </p:nvSpPr>
        <p:spPr>
          <a:xfrm>
            <a:off x="5960724" y="2755343"/>
            <a:ext cx="811933" cy="6302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dirty="0"/>
              <a:t>图书</a:t>
            </a:r>
            <a:endParaRPr lang="zh-CN" altLang="en-US" sz="2400" b="0" i="0" kern="1200" baseline="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60A262-1A5E-45BF-AAA9-3D12916EE31B}"/>
              </a:ext>
            </a:extLst>
          </p:cNvPr>
          <p:cNvSpPr/>
          <p:nvPr/>
        </p:nvSpPr>
        <p:spPr>
          <a:xfrm>
            <a:off x="339410" y="2077622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管理员</a:t>
            </a:r>
            <a:r>
              <a:rPr lang="en-US" altLang="zh-CN" sz="2000" dirty="0"/>
              <a:t>id</a:t>
            </a:r>
            <a:endParaRPr lang="zh-CN" altLang="en-US" sz="2000" b="0" i="0" kern="12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6EC5CAC-A07B-4C28-81A6-FE6B5CE7E619}"/>
              </a:ext>
            </a:extLst>
          </p:cNvPr>
          <p:cNvSpPr/>
          <p:nvPr/>
        </p:nvSpPr>
        <p:spPr>
          <a:xfrm>
            <a:off x="298972" y="3371872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管理员密码</a:t>
            </a:r>
            <a:endParaRPr lang="zh-CN" altLang="en-US" sz="2000" b="0" i="0" kern="12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F4EDF67-1AEC-419E-9601-14F186C8C256}"/>
              </a:ext>
            </a:extLst>
          </p:cNvPr>
          <p:cNvSpPr/>
          <p:nvPr/>
        </p:nvSpPr>
        <p:spPr>
          <a:xfrm>
            <a:off x="2737559" y="248132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0" i="0" kern="1200" dirty="0"/>
              <a:t>用户</a:t>
            </a:r>
            <a:r>
              <a:rPr lang="en-US" altLang="zh-CN" sz="2000" b="0" i="0" kern="1200" dirty="0"/>
              <a:t>id</a:t>
            </a:r>
            <a:endParaRPr lang="zh-CN" altLang="en-US" sz="2000" b="0" i="0" kern="12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978B051-036A-47B0-9761-D04C817F9D32}"/>
              </a:ext>
            </a:extLst>
          </p:cNvPr>
          <p:cNvSpPr/>
          <p:nvPr/>
        </p:nvSpPr>
        <p:spPr>
          <a:xfrm>
            <a:off x="3897516" y="217564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0" i="0" kern="1200" dirty="0"/>
              <a:t>用户  姓名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E505A83-5E04-402E-A95D-4C2A66E74E8D}"/>
              </a:ext>
            </a:extLst>
          </p:cNvPr>
          <p:cNvSpPr/>
          <p:nvPr/>
        </p:nvSpPr>
        <p:spPr>
          <a:xfrm>
            <a:off x="5057473" y="292467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0" i="0" kern="1200" dirty="0"/>
              <a:t>用户  密码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C643AA-41B6-4E1F-9853-B2ED7A20C59F}"/>
              </a:ext>
            </a:extLst>
          </p:cNvPr>
          <p:cNvSpPr/>
          <p:nvPr/>
        </p:nvSpPr>
        <p:spPr>
          <a:xfrm>
            <a:off x="7516071" y="2006023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索书号</a:t>
            </a:r>
            <a:endParaRPr lang="zh-CN" altLang="en-US" sz="2000" b="0" i="0" kern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683FDC5-3112-468B-98D0-0FB237A696CC}"/>
              </a:ext>
            </a:extLst>
          </p:cNvPr>
          <p:cNvSpPr/>
          <p:nvPr/>
        </p:nvSpPr>
        <p:spPr>
          <a:xfrm>
            <a:off x="7526695" y="3240137"/>
            <a:ext cx="952459" cy="79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dirty="0"/>
              <a:t>书名</a:t>
            </a:r>
            <a:endParaRPr lang="zh-CN" altLang="en-US" sz="2000" b="0" i="0" kern="12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652334E-28F4-486D-8E36-DA2CD3E5A828}"/>
              </a:ext>
            </a:extLst>
          </p:cNvPr>
          <p:cNvCxnSpPr>
            <a:cxnSpLocks/>
            <a:stCxn id="2" idx="3"/>
            <a:endCxn id="27" idx="2"/>
          </p:cNvCxnSpPr>
          <p:nvPr/>
        </p:nvCxnSpPr>
        <p:spPr bwMode="auto">
          <a:xfrm flipV="1">
            <a:off x="2580032" y="2590818"/>
            <a:ext cx="739128" cy="52434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AF7890A-A9C4-47A2-AF76-711CD63EDBC7}"/>
              </a:ext>
            </a:extLst>
          </p:cNvPr>
          <p:cNvCxnSpPr>
            <a:cxnSpLocks/>
            <a:stCxn id="3" idx="3"/>
            <a:endCxn id="34" idx="0"/>
          </p:cNvCxnSpPr>
          <p:nvPr/>
        </p:nvCxnSpPr>
        <p:spPr bwMode="auto">
          <a:xfrm>
            <a:off x="4775910" y="1566136"/>
            <a:ext cx="571874" cy="40783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菱形 26">
            <a:extLst>
              <a:ext uri="{FF2B5EF4-FFF2-40B4-BE49-F238E27FC236}">
                <a16:creationId xmlns:a16="http://schemas.microsoft.com/office/drawing/2014/main" id="{E0F8C1A1-4752-4BB7-B43C-766D62CAFDED}"/>
              </a:ext>
            </a:extLst>
          </p:cNvPr>
          <p:cNvSpPr/>
          <p:nvPr/>
        </p:nvSpPr>
        <p:spPr>
          <a:xfrm>
            <a:off x="2762234" y="1932231"/>
            <a:ext cx="1113851" cy="658587"/>
          </a:xfrm>
          <a:prstGeom prst="diamond">
            <a:avLst/>
          </a:prstGeom>
          <a:solidFill>
            <a:srgbClr val="00C0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b="0" i="0" kern="1200" baseline="0" dirty="0"/>
              <a:t>询查 新更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74DCA1-6E89-4FDE-93A8-8A3D00547E4B}"/>
              </a:ext>
            </a:extLst>
          </p:cNvPr>
          <p:cNvCxnSpPr>
            <a:cxnSpLocks/>
            <a:stCxn id="27" idx="0"/>
            <a:endCxn id="3" idx="1"/>
          </p:cNvCxnSpPr>
          <p:nvPr/>
        </p:nvCxnSpPr>
        <p:spPr bwMode="auto">
          <a:xfrm flipV="1">
            <a:off x="3319160" y="1566136"/>
            <a:ext cx="644817" cy="36609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菱形 33">
            <a:extLst>
              <a:ext uri="{FF2B5EF4-FFF2-40B4-BE49-F238E27FC236}">
                <a16:creationId xmlns:a16="http://schemas.microsoft.com/office/drawing/2014/main" id="{CA43D425-34FF-4411-BB2E-FB6C922C77E0}"/>
              </a:ext>
            </a:extLst>
          </p:cNvPr>
          <p:cNvSpPr/>
          <p:nvPr/>
        </p:nvSpPr>
        <p:spPr>
          <a:xfrm>
            <a:off x="4790858" y="1973973"/>
            <a:ext cx="1113851" cy="658587"/>
          </a:xfrm>
          <a:prstGeom prst="diamond">
            <a:avLst/>
          </a:prstGeom>
          <a:solidFill>
            <a:srgbClr val="00C0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0" i="0" kern="1200" baseline="0" dirty="0"/>
              <a:t>查询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A502509-62B0-4866-9DD1-63CAB9F9E97E}"/>
              </a:ext>
            </a:extLst>
          </p:cNvPr>
          <p:cNvCxnSpPr>
            <a:cxnSpLocks/>
            <a:stCxn id="34" idx="2"/>
            <a:endCxn id="4" idx="1"/>
          </p:cNvCxnSpPr>
          <p:nvPr/>
        </p:nvCxnSpPr>
        <p:spPr bwMode="auto">
          <a:xfrm>
            <a:off x="5347784" y="2632560"/>
            <a:ext cx="612940" cy="4379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AD5614B-E9F0-4586-9BF7-D0CB09C584D5}"/>
              </a:ext>
            </a:extLst>
          </p:cNvPr>
          <p:cNvCxnSpPr>
            <a:cxnSpLocks/>
            <a:stCxn id="5" idx="5"/>
            <a:endCxn id="2" idx="1"/>
          </p:cNvCxnSpPr>
          <p:nvPr/>
        </p:nvCxnSpPr>
        <p:spPr bwMode="auto">
          <a:xfrm>
            <a:off x="1152385" y="2755343"/>
            <a:ext cx="615714" cy="35982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97EB31-6026-4390-BBD5-B30CDA77FC23}"/>
              </a:ext>
            </a:extLst>
          </p:cNvPr>
          <p:cNvCxnSpPr>
            <a:cxnSpLocks/>
            <a:stCxn id="6" idx="6"/>
            <a:endCxn id="2" idx="1"/>
          </p:cNvCxnSpPr>
          <p:nvPr/>
        </p:nvCxnSpPr>
        <p:spPr bwMode="auto">
          <a:xfrm flipV="1">
            <a:off x="1251431" y="3115167"/>
            <a:ext cx="516668" cy="65370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A76A351-D2C3-4829-99A5-FAEBCAF180C9}"/>
              </a:ext>
            </a:extLst>
          </p:cNvPr>
          <p:cNvCxnSpPr>
            <a:cxnSpLocks/>
            <a:stCxn id="11" idx="2"/>
            <a:endCxn id="4" idx="3"/>
          </p:cNvCxnSpPr>
          <p:nvPr/>
        </p:nvCxnSpPr>
        <p:spPr bwMode="auto">
          <a:xfrm flipH="1">
            <a:off x="6772657" y="2403023"/>
            <a:ext cx="743414" cy="66746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B81093B-7ED0-429D-AD7D-07807BA2CD00}"/>
              </a:ext>
            </a:extLst>
          </p:cNvPr>
          <p:cNvCxnSpPr>
            <a:cxnSpLocks/>
            <a:stCxn id="12" idx="2"/>
            <a:endCxn id="4" idx="3"/>
          </p:cNvCxnSpPr>
          <p:nvPr/>
        </p:nvCxnSpPr>
        <p:spPr bwMode="auto">
          <a:xfrm flipH="1" flipV="1">
            <a:off x="6772657" y="3070487"/>
            <a:ext cx="754038" cy="56665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B25709E-D8C8-41C7-A57E-F5A1F8A021F6}"/>
              </a:ext>
            </a:extLst>
          </p:cNvPr>
          <p:cNvCxnSpPr>
            <a:cxnSpLocks/>
            <a:stCxn id="3" idx="0"/>
            <a:endCxn id="7" idx="5"/>
          </p:cNvCxnSpPr>
          <p:nvPr/>
        </p:nvCxnSpPr>
        <p:spPr bwMode="auto">
          <a:xfrm flipH="1" flipV="1">
            <a:off x="3550534" y="925853"/>
            <a:ext cx="819410" cy="32513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B678051-3DB9-4118-A8D7-A6620FA4D665}"/>
              </a:ext>
            </a:extLst>
          </p:cNvPr>
          <p:cNvCxnSpPr>
            <a:cxnSpLocks/>
            <a:stCxn id="3" idx="0"/>
            <a:endCxn id="8" idx="4"/>
          </p:cNvCxnSpPr>
          <p:nvPr/>
        </p:nvCxnSpPr>
        <p:spPr bwMode="auto">
          <a:xfrm flipV="1">
            <a:off x="4369944" y="1011564"/>
            <a:ext cx="3802" cy="23942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F67DEE3-C56B-4766-BA20-10FABE15B048}"/>
              </a:ext>
            </a:extLst>
          </p:cNvPr>
          <p:cNvCxnSpPr>
            <a:cxnSpLocks/>
            <a:stCxn id="3" idx="0"/>
            <a:endCxn id="9" idx="3"/>
          </p:cNvCxnSpPr>
          <p:nvPr/>
        </p:nvCxnSpPr>
        <p:spPr bwMode="auto">
          <a:xfrm flipV="1">
            <a:off x="4369944" y="970188"/>
            <a:ext cx="827013" cy="28080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D4859834-526B-4BC7-9E02-91599AA9A880}"/>
              </a:ext>
            </a:extLst>
          </p:cNvPr>
          <p:cNvSpPr txBox="1"/>
          <p:nvPr/>
        </p:nvSpPr>
        <p:spPr>
          <a:xfrm>
            <a:off x="2738924" y="2590818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F771820-B8A1-423F-A222-50B989701E6D}"/>
              </a:ext>
            </a:extLst>
          </p:cNvPr>
          <p:cNvSpPr txBox="1"/>
          <p:nvPr/>
        </p:nvSpPr>
        <p:spPr>
          <a:xfrm>
            <a:off x="4914818" y="1452562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C3BB132-E181-4E36-98B1-9E00D2E65D1B}"/>
              </a:ext>
            </a:extLst>
          </p:cNvPr>
          <p:cNvSpPr txBox="1"/>
          <p:nvPr/>
        </p:nvSpPr>
        <p:spPr>
          <a:xfrm>
            <a:off x="3356901" y="1498223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7E7C1ED-1610-41A5-BB64-DD5ECA4723AD}"/>
              </a:ext>
            </a:extLst>
          </p:cNvPr>
          <p:cNvSpPr txBox="1"/>
          <p:nvPr/>
        </p:nvSpPr>
        <p:spPr>
          <a:xfrm>
            <a:off x="5576096" y="2577311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C5A3270-EBA4-4203-B9FD-C0103886378F}"/>
              </a:ext>
            </a:extLst>
          </p:cNvPr>
          <p:cNvCxnSpPr>
            <a:cxnSpLocks/>
            <a:stCxn id="2" idx="3"/>
            <a:endCxn id="32" idx="1"/>
          </p:cNvCxnSpPr>
          <p:nvPr/>
        </p:nvCxnSpPr>
        <p:spPr bwMode="auto">
          <a:xfrm flipV="1">
            <a:off x="2580032" y="3100672"/>
            <a:ext cx="1241482" cy="1449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菱形 31">
            <a:extLst>
              <a:ext uri="{FF2B5EF4-FFF2-40B4-BE49-F238E27FC236}">
                <a16:creationId xmlns:a16="http://schemas.microsoft.com/office/drawing/2014/main" id="{03B53A2C-A2F4-4B51-A3BE-2F1D11A20F49}"/>
              </a:ext>
            </a:extLst>
          </p:cNvPr>
          <p:cNvSpPr/>
          <p:nvPr/>
        </p:nvSpPr>
        <p:spPr>
          <a:xfrm>
            <a:off x="3821514" y="2771378"/>
            <a:ext cx="1113851" cy="658587"/>
          </a:xfrm>
          <a:prstGeom prst="diamond">
            <a:avLst/>
          </a:prstGeom>
          <a:solidFill>
            <a:srgbClr val="00C0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79334" tIns="88344" rIns="79334" bIns="88341" numCol="1" spcCol="1270" rtlCol="0" anchor="ctr" anchorCtr="0">
            <a:noAutofit/>
          </a:bodyPr>
          <a:lstStyle/>
          <a:p>
            <a:pPr mar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b="0" i="0" kern="1200" baseline="0" dirty="0"/>
              <a:t>新更 询查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BFB1C4-379D-45F2-967C-33218E3B51DD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 bwMode="auto">
          <a:xfrm flipV="1">
            <a:off x="4935365" y="3070487"/>
            <a:ext cx="1025359" cy="3018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877D28-C02B-403F-AAE1-8F3464952F0F}"/>
              </a:ext>
            </a:extLst>
          </p:cNvPr>
          <p:cNvSpPr txBox="1"/>
          <p:nvPr/>
        </p:nvSpPr>
        <p:spPr>
          <a:xfrm>
            <a:off x="3210868" y="2821305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4A2005-558A-4B22-846E-7187B775895D}"/>
              </a:ext>
            </a:extLst>
          </p:cNvPr>
          <p:cNvSpPr txBox="1"/>
          <p:nvPr/>
        </p:nvSpPr>
        <p:spPr>
          <a:xfrm>
            <a:off x="5045648" y="2821305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768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2"/>
    </mc:Choice>
    <mc:Fallback xmlns="">
      <p:transition spd="slow" advTm="89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E46BA4-4FCD-455F-B748-7FCEC1FA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307" y="-1"/>
            <a:ext cx="10196614" cy="52135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168E79-0C11-4B03-8FA1-B42A90761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3" y="804760"/>
            <a:ext cx="3008667" cy="32731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DDCF93-5F77-4FC8-A1F8-115AFC44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04" y="804759"/>
            <a:ext cx="3299335" cy="3589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2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0"/>
    </mc:Choice>
    <mc:Fallback xmlns="">
      <p:transition spd="slow" advTm="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2344455" y="1964811"/>
            <a:ext cx="4023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rtl="0" eaLnBrk="1" hangingPunct="1">
              <a:defRPr/>
            </a:pPr>
            <a:r>
              <a:rPr lang="zh-CN" altLang="en-US" sz="32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设计过程与运行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FB1FF45-E6DC-4552-B69C-5B07D834FDF3}"/>
              </a:ext>
            </a:extLst>
          </p:cNvPr>
          <p:cNvGrpSpPr/>
          <p:nvPr/>
        </p:nvGrpSpPr>
        <p:grpSpPr>
          <a:xfrm>
            <a:off x="3732631" y="586141"/>
            <a:ext cx="1534427" cy="1392341"/>
            <a:chOff x="3804785" y="484055"/>
            <a:chExt cx="1534427" cy="1392341"/>
          </a:xfrm>
        </p:grpSpPr>
        <p:sp>
          <p:nvSpPr>
            <p:cNvPr id="27" name="文本框 10"/>
            <p:cNvSpPr txBox="1">
              <a:spLocks noChangeArrowheads="1"/>
            </p:cNvSpPr>
            <p:nvPr/>
          </p:nvSpPr>
          <p:spPr bwMode="auto">
            <a:xfrm>
              <a:off x="3876816" y="871377"/>
              <a:ext cx="1415417" cy="100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9DEE0C81-137B-4BB7-BD60-0D75257344AD}"/>
                </a:ext>
              </a:extLst>
            </p:cNvPr>
            <p:cNvSpPr/>
            <p:nvPr/>
          </p:nvSpPr>
          <p:spPr bwMode="auto">
            <a:xfrm>
              <a:off x="3804785" y="484055"/>
              <a:ext cx="1534427" cy="1194433"/>
            </a:xfrm>
            <a:prstGeom prst="triangl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2C70641-F59B-452D-8525-EBED9C8C6510}"/>
              </a:ext>
            </a:extLst>
          </p:cNvPr>
          <p:cNvCxnSpPr>
            <a:cxnSpLocks/>
          </p:cNvCxnSpPr>
          <p:nvPr/>
        </p:nvCxnSpPr>
        <p:spPr bwMode="auto">
          <a:xfrm>
            <a:off x="1525819" y="2571750"/>
            <a:ext cx="55365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936BE0-F4B3-4955-8D40-350C0BE14DFE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6131" y="1956759"/>
            <a:ext cx="1399387" cy="13824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55F83CA-A231-459B-A0B6-C4B231879F85}"/>
              </a:ext>
            </a:extLst>
          </p:cNvPr>
          <p:cNvGrpSpPr/>
          <p:nvPr/>
        </p:nvGrpSpPr>
        <p:grpSpPr>
          <a:xfrm>
            <a:off x="2224278" y="2767168"/>
            <a:ext cx="2275567" cy="307777"/>
            <a:chOff x="2224278" y="2767168"/>
            <a:chExt cx="2275567" cy="30777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8D5336A-D1D3-4636-B1A0-7E00FC8FC800}"/>
                </a:ext>
              </a:extLst>
            </p:cNvPr>
            <p:cNvSpPr/>
            <p:nvPr/>
          </p:nvSpPr>
          <p:spPr bwMode="auto">
            <a:xfrm>
              <a:off x="2224278" y="2871594"/>
              <a:ext cx="120177" cy="13778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文本框 12">
              <a:extLst>
                <a:ext uri="{FF2B5EF4-FFF2-40B4-BE49-F238E27FC236}">
                  <a16:creationId xmlns:a16="http://schemas.microsoft.com/office/drawing/2014/main" id="{E50117D4-93AA-4B5B-84AA-4B0A99819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346" y="2767168"/>
              <a:ext cx="22024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rtl="0" eaLnBrk="1" hangingPunct="1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配置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mysql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vs2017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连接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F99367F-878A-4F64-8220-C16707133D67}"/>
              </a:ext>
            </a:extLst>
          </p:cNvPr>
          <p:cNvGrpSpPr/>
          <p:nvPr/>
        </p:nvGrpSpPr>
        <p:grpSpPr>
          <a:xfrm>
            <a:off x="2224278" y="3185366"/>
            <a:ext cx="2275567" cy="307777"/>
            <a:chOff x="2224278" y="3185366"/>
            <a:chExt cx="2275567" cy="30777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542086B-5CF8-4AB6-B964-7D131593AD6D}"/>
                </a:ext>
              </a:extLst>
            </p:cNvPr>
            <p:cNvSpPr/>
            <p:nvPr/>
          </p:nvSpPr>
          <p:spPr bwMode="auto">
            <a:xfrm>
              <a:off x="2224278" y="3267231"/>
              <a:ext cx="120177" cy="13778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文本框 12">
              <a:extLst>
                <a:ext uri="{FF2B5EF4-FFF2-40B4-BE49-F238E27FC236}">
                  <a16:creationId xmlns:a16="http://schemas.microsoft.com/office/drawing/2014/main" id="{F1396FC7-61F6-4A1D-A584-6CCED4885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7346" y="3185366"/>
              <a:ext cx="22024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rtl="0" eaLnBrk="1" hangingPunct="1"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图形化界面设计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E0B207E-3411-48C3-8190-49C4E9D35316}"/>
              </a:ext>
            </a:extLst>
          </p:cNvPr>
          <p:cNvGrpSpPr/>
          <p:nvPr/>
        </p:nvGrpSpPr>
        <p:grpSpPr>
          <a:xfrm>
            <a:off x="4453327" y="2767168"/>
            <a:ext cx="2263177" cy="307777"/>
            <a:chOff x="4453327" y="2767168"/>
            <a:chExt cx="2263177" cy="30777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1B8C499-06DA-4098-B979-32422A7972FD}"/>
                </a:ext>
              </a:extLst>
            </p:cNvPr>
            <p:cNvSpPr/>
            <p:nvPr/>
          </p:nvSpPr>
          <p:spPr bwMode="auto">
            <a:xfrm>
              <a:off x="4453327" y="2856394"/>
              <a:ext cx="120177" cy="13778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文本框 12">
              <a:extLst>
                <a:ext uri="{FF2B5EF4-FFF2-40B4-BE49-F238E27FC236}">
                  <a16:creationId xmlns:a16="http://schemas.microsoft.com/office/drawing/2014/main" id="{85C5F6AA-D7F9-4564-93FE-A02F27DD2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05" y="2767168"/>
              <a:ext cx="22024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rtl="0" eaLnBrk="1" hangingPunct="1"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操作模块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3C22D2-E1D8-412B-9F3E-200A64584291}"/>
              </a:ext>
            </a:extLst>
          </p:cNvPr>
          <p:cNvGrpSpPr/>
          <p:nvPr/>
        </p:nvGrpSpPr>
        <p:grpSpPr>
          <a:xfrm>
            <a:off x="4453327" y="3185366"/>
            <a:ext cx="2276343" cy="307777"/>
            <a:chOff x="4453327" y="3185366"/>
            <a:chExt cx="2276343" cy="307777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498F71A-9E34-478D-8F5D-57D8C9CD01FD}"/>
                </a:ext>
              </a:extLst>
            </p:cNvPr>
            <p:cNvSpPr/>
            <p:nvPr/>
          </p:nvSpPr>
          <p:spPr bwMode="auto">
            <a:xfrm>
              <a:off x="4453327" y="3267231"/>
              <a:ext cx="120177" cy="13778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文本框 12">
              <a:extLst>
                <a:ext uri="{FF2B5EF4-FFF2-40B4-BE49-F238E27FC236}">
                  <a16:creationId xmlns:a16="http://schemas.microsoft.com/office/drawing/2014/main" id="{3F4D3A86-174B-404F-8469-9B210DC9D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171" y="3185366"/>
              <a:ext cx="22024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rtl="0" eaLnBrk="1" hangingPunct="1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登录模块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54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803">
        <p14:flip dir="r"/>
      </p:transition>
    </mc:Choice>
    <mc:Fallback xmlns="">
      <p:transition spd="slow" advClick="0" advTm="4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0.8|1.2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7|0.7|0.6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7|0.6|0.6|0.7|0.7|0.7|0.6|0.6|0.6|0.7|0.6|0.6|0.6|0.7|0.6|0.6|0.6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5|1.2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7|0.6|0.6|0.7|0.7|0.7|0.6|0.6|0.6|0.7|0.6|0.6|0.6|0.7|0.6|0.6|0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|0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1.2|0.6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2|0.6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|0.6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0.6|0.6|0.7|0.6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79334" tIns="88344" rIns="79334" bIns="88341" numCol="1" spcCol="1270" anchor="ctr" anchorCtr="0">
        <a:noAutofit/>
      </a:bodyPr>
      <a:lstStyle>
        <a:defPPr marL="0" indent="0" algn="ctr" defTabSz="222250">
          <a:lnSpc>
            <a:spcPct val="90000"/>
          </a:lnSpc>
          <a:spcBef>
            <a:spcPct val="0"/>
          </a:spcBef>
          <a:spcAft>
            <a:spcPct val="35000"/>
          </a:spcAft>
          <a:buNone/>
          <a:defRPr sz="500" b="0" i="0" kern="1200" baseline="0" dirty="0" smtClean="0"/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1">
            <a:hueOff val="0"/>
            <a:satOff val="0"/>
            <a:lumOff val="0"/>
            <a:alphaOff val="0"/>
          </a:schemeClr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317</Words>
  <Application>Microsoft Office PowerPoint</Application>
  <PresentationFormat>全屏显示(16:9)</PresentationFormat>
  <Paragraphs>112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等线</vt:lpstr>
      <vt:lpstr>黑体</vt:lpstr>
      <vt:lpstr>微软雅黑</vt:lpstr>
      <vt:lpstr>Arial</vt:lpstr>
      <vt:lpstr>Calibri</vt:lpstr>
      <vt:lpstr>Calibri Light</vt:lpstr>
      <vt:lpstr>1_自定义设计方案</vt:lpstr>
      <vt:lpstr>1_Office 主题</vt:lpstr>
      <vt:lpstr>3_Office 主题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</dc:title>
  <dc:creator>李国海</dc:creator>
  <cp:lastModifiedBy>1014710855@qq.com</cp:lastModifiedBy>
  <cp:revision>315</cp:revision>
  <dcterms:created xsi:type="dcterms:W3CDTF">2014-06-29T11:45:00Z</dcterms:created>
  <dcterms:modified xsi:type="dcterms:W3CDTF">2020-07-21T04:19:24Z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